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1"/>
  </p:notesMasterIdLst>
  <p:sldIdLst>
    <p:sldId id="256" r:id="rId2"/>
    <p:sldId id="269" r:id="rId3"/>
    <p:sldId id="270" r:id="rId4"/>
    <p:sldId id="257" r:id="rId5"/>
    <p:sldId id="262" r:id="rId6"/>
    <p:sldId id="267" r:id="rId7"/>
    <p:sldId id="268" r:id="rId8"/>
    <p:sldId id="273" r:id="rId9"/>
    <p:sldId id="274" r:id="rId10"/>
    <p:sldId id="271" r:id="rId11"/>
    <p:sldId id="258" r:id="rId12"/>
    <p:sldId id="263" r:id="rId13"/>
    <p:sldId id="264" r:id="rId14"/>
    <p:sldId id="272" r:id="rId15"/>
    <p:sldId id="259" r:id="rId16"/>
    <p:sldId id="265" r:id="rId17"/>
    <p:sldId id="261" r:id="rId18"/>
    <p:sldId id="266" r:id="rId19"/>
    <p:sldId id="260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C730295-80C3-4F0F-B955-B9C9403D2988}">
          <p14:sldIdLst>
            <p14:sldId id="256"/>
            <p14:sldId id="269"/>
            <p14:sldId id="270"/>
          </p14:sldIdLst>
        </p14:section>
        <p14:section name="Organisation" id="{6BDC06B4-9D36-4151-B732-EABE3709A355}">
          <p14:sldIdLst>
            <p14:sldId id="257"/>
            <p14:sldId id="262"/>
          </p14:sldIdLst>
        </p14:section>
        <p14:section name="Description fonctionnelle" id="{65601FA3-6E0D-44DF-A6BB-AF778178C49F}">
          <p14:sldIdLst>
            <p14:sldId id="267"/>
            <p14:sldId id="268"/>
            <p14:sldId id="273"/>
            <p14:sldId id="274"/>
            <p14:sldId id="271"/>
          </p14:sldIdLst>
        </p14:section>
        <p14:section name="Architecture" id="{78EB8507-8D97-4C1D-A812-652FA5714FBD}">
          <p14:sldIdLst>
            <p14:sldId id="258"/>
            <p14:sldId id="263"/>
            <p14:sldId id="264"/>
            <p14:sldId id="272"/>
          </p14:sldIdLst>
        </p14:section>
        <p14:section name="Difficultés" id="{24892580-DC1C-4D9F-9685-E93261C26473}">
          <p14:sldIdLst>
            <p14:sldId id="259"/>
            <p14:sldId id="265"/>
          </p14:sldIdLst>
        </p14:section>
        <p14:section name="Améliorations" id="{759DA736-82BA-4A7A-924F-108647E23B29}">
          <p14:sldIdLst>
            <p14:sldId id="261"/>
            <p14:sldId id="266"/>
          </p14:sldIdLst>
        </p14:section>
        <p14:section name="Conclusion" id="{BF468505-2B4F-4B1F-9547-8EEC82627545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etitia Dbe" initials="LD" lastIdx="1" clrIdx="0">
    <p:extLst>
      <p:ext uri="{19B8F6BF-5375-455C-9EA6-DF929625EA0E}">
        <p15:presenceInfo xmlns:p15="http://schemas.microsoft.com/office/powerpoint/2012/main" userId="f67cf8873dc9b2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B4D9"/>
    <a:srgbClr val="5293D0"/>
    <a:srgbClr val="76A2D4"/>
    <a:srgbClr val="2F85CD"/>
    <a:srgbClr val="217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4" autoAdjust="0"/>
    <p:restoredTop sz="96718" autoAdjust="0"/>
  </p:normalViewPr>
  <p:slideViewPr>
    <p:cSldViewPr snapToGrid="0">
      <p:cViewPr>
        <p:scale>
          <a:sx n="90" d="100"/>
          <a:sy n="90" d="100"/>
        </p:scale>
        <p:origin x="1896" y="74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98B186-3D2F-47F2-B689-CE662CF6D1D1}" type="doc">
      <dgm:prSet loTypeId="urn:microsoft.com/office/officeart/2005/8/layout/vList4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fr-FR"/>
        </a:p>
      </dgm:t>
    </dgm:pt>
    <dgm:pt modelId="{BE296712-E5F6-4C3F-A8B7-57C1FC98F67A}">
      <dgm:prSet phldrT="[Texte]"/>
      <dgm:spPr>
        <a:solidFill>
          <a:srgbClr val="2176B3"/>
        </a:solidFill>
      </dgm:spPr>
      <dgm:t>
        <a:bodyPr/>
        <a:lstStyle/>
        <a:p>
          <a:r>
            <a:rPr lang="fr-FR" dirty="0"/>
            <a:t>Organisation</a:t>
          </a:r>
        </a:p>
      </dgm:t>
    </dgm:pt>
    <dgm:pt modelId="{C9F6D51E-7BE4-4F62-BCCA-FD63E8404B24}" type="parTrans" cxnId="{372EDD53-EFCE-4A61-9D21-E59AE437E18C}">
      <dgm:prSet/>
      <dgm:spPr/>
      <dgm:t>
        <a:bodyPr/>
        <a:lstStyle/>
        <a:p>
          <a:endParaRPr lang="fr-FR"/>
        </a:p>
      </dgm:t>
    </dgm:pt>
    <dgm:pt modelId="{C4ED3452-6899-421F-B9BC-FFB8AA701415}" type="sibTrans" cxnId="{372EDD53-EFCE-4A61-9D21-E59AE437E18C}">
      <dgm:prSet/>
      <dgm:spPr/>
      <dgm:t>
        <a:bodyPr/>
        <a:lstStyle/>
        <a:p>
          <a:endParaRPr lang="fr-FR"/>
        </a:p>
      </dgm:t>
    </dgm:pt>
    <dgm:pt modelId="{EB20DFD6-9DC5-4E55-BB76-5A41558A6728}">
      <dgm:prSet phldrT="[Texte]"/>
      <dgm:spPr>
        <a:solidFill>
          <a:srgbClr val="2F85CD"/>
        </a:solidFill>
      </dgm:spPr>
      <dgm:t>
        <a:bodyPr/>
        <a:lstStyle/>
        <a:p>
          <a:r>
            <a:rPr lang="fr-FR" dirty="0"/>
            <a:t>Description fonctionnelle</a:t>
          </a:r>
        </a:p>
      </dgm:t>
    </dgm:pt>
    <dgm:pt modelId="{71D75C74-DD49-48E1-9972-14F3E81C69AF}" type="parTrans" cxnId="{DDA88E7B-18CF-423C-8210-B14329F76C04}">
      <dgm:prSet/>
      <dgm:spPr/>
      <dgm:t>
        <a:bodyPr/>
        <a:lstStyle/>
        <a:p>
          <a:endParaRPr lang="fr-FR"/>
        </a:p>
      </dgm:t>
    </dgm:pt>
    <dgm:pt modelId="{E8C29B60-0555-4895-B4FD-34318D23A218}" type="sibTrans" cxnId="{DDA88E7B-18CF-423C-8210-B14329F76C04}">
      <dgm:prSet/>
      <dgm:spPr/>
      <dgm:t>
        <a:bodyPr/>
        <a:lstStyle/>
        <a:p>
          <a:endParaRPr lang="fr-FR"/>
        </a:p>
      </dgm:t>
    </dgm:pt>
    <dgm:pt modelId="{BDD59500-21EC-4CB8-BE07-C5EF5357CFEF}">
      <dgm:prSet phldrT="[Texte]"/>
      <dgm:spPr>
        <a:solidFill>
          <a:srgbClr val="5293D0"/>
        </a:solidFill>
      </dgm:spPr>
      <dgm:t>
        <a:bodyPr/>
        <a:lstStyle/>
        <a:p>
          <a:r>
            <a:rPr lang="fr-FR" dirty="0"/>
            <a:t>Architecture</a:t>
          </a:r>
        </a:p>
      </dgm:t>
    </dgm:pt>
    <dgm:pt modelId="{B890C67E-39DD-4FC5-9D59-002AE93BD662}" type="parTrans" cxnId="{E4ECC92D-07D6-4AFA-9A0D-99A8E18A9AB7}">
      <dgm:prSet/>
      <dgm:spPr/>
      <dgm:t>
        <a:bodyPr/>
        <a:lstStyle/>
        <a:p>
          <a:endParaRPr lang="fr-FR"/>
        </a:p>
      </dgm:t>
    </dgm:pt>
    <dgm:pt modelId="{2C1DD76B-D272-49C8-BCA3-78D860EC832C}" type="sibTrans" cxnId="{E4ECC92D-07D6-4AFA-9A0D-99A8E18A9AB7}">
      <dgm:prSet/>
      <dgm:spPr/>
      <dgm:t>
        <a:bodyPr/>
        <a:lstStyle/>
        <a:p>
          <a:endParaRPr lang="fr-FR"/>
        </a:p>
      </dgm:t>
    </dgm:pt>
    <dgm:pt modelId="{DD48BAEA-5D44-4E8E-9A81-AEAE406DA413}">
      <dgm:prSet phldrT="[Texte]"/>
      <dgm:spPr>
        <a:solidFill>
          <a:srgbClr val="76A2D4"/>
        </a:solidFill>
      </dgm:spPr>
      <dgm:t>
        <a:bodyPr/>
        <a:lstStyle/>
        <a:p>
          <a:r>
            <a:rPr lang="fr-FR" dirty="0"/>
            <a:t>Difficultés</a:t>
          </a:r>
        </a:p>
      </dgm:t>
    </dgm:pt>
    <dgm:pt modelId="{9A5D8F12-247F-4E95-A820-9C2A1D1F6D1F}" type="parTrans" cxnId="{C9F30E28-3156-4324-A0B7-E5BCA3FF1C7C}">
      <dgm:prSet/>
      <dgm:spPr/>
      <dgm:t>
        <a:bodyPr/>
        <a:lstStyle/>
        <a:p>
          <a:endParaRPr lang="fr-FR"/>
        </a:p>
      </dgm:t>
    </dgm:pt>
    <dgm:pt modelId="{1C337AC8-4389-46AC-90F5-80A1310A2661}" type="sibTrans" cxnId="{C9F30E28-3156-4324-A0B7-E5BCA3FF1C7C}">
      <dgm:prSet/>
      <dgm:spPr/>
      <dgm:t>
        <a:bodyPr/>
        <a:lstStyle/>
        <a:p>
          <a:endParaRPr lang="fr-FR"/>
        </a:p>
      </dgm:t>
    </dgm:pt>
    <dgm:pt modelId="{4E09234B-46CD-4C2F-9167-8A17BD454F54}">
      <dgm:prSet phldrT="[Texte]"/>
      <dgm:spPr>
        <a:solidFill>
          <a:srgbClr val="98B4D9"/>
        </a:solidFill>
      </dgm:spPr>
      <dgm:t>
        <a:bodyPr/>
        <a:lstStyle/>
        <a:p>
          <a:r>
            <a:rPr lang="fr-FR" dirty="0"/>
            <a:t>Améliorations</a:t>
          </a:r>
        </a:p>
      </dgm:t>
    </dgm:pt>
    <dgm:pt modelId="{70975533-5758-4CD3-A822-93CF1086A4C3}" type="parTrans" cxnId="{DF85EDF9-B691-44BE-A6DB-3F96DED3FCEE}">
      <dgm:prSet/>
      <dgm:spPr/>
      <dgm:t>
        <a:bodyPr/>
        <a:lstStyle/>
        <a:p>
          <a:endParaRPr lang="fr-FR"/>
        </a:p>
      </dgm:t>
    </dgm:pt>
    <dgm:pt modelId="{9D6BE782-28FC-46D6-BF6B-76692C7CC104}" type="sibTrans" cxnId="{DF85EDF9-B691-44BE-A6DB-3F96DED3FCEE}">
      <dgm:prSet/>
      <dgm:spPr/>
      <dgm:t>
        <a:bodyPr/>
        <a:lstStyle/>
        <a:p>
          <a:endParaRPr lang="fr-FR"/>
        </a:p>
      </dgm:t>
    </dgm:pt>
    <dgm:pt modelId="{D96FD0C6-84C1-4469-9F63-45C52690A9A6}" type="pres">
      <dgm:prSet presAssocID="{F298B186-3D2F-47F2-B689-CE662CF6D1D1}" presName="linear" presStyleCnt="0">
        <dgm:presLayoutVars>
          <dgm:dir/>
          <dgm:resizeHandles val="exact"/>
        </dgm:presLayoutVars>
      </dgm:prSet>
      <dgm:spPr/>
    </dgm:pt>
    <dgm:pt modelId="{38C61413-67B3-4736-81C2-D5AD9AF390C9}" type="pres">
      <dgm:prSet presAssocID="{BE296712-E5F6-4C3F-A8B7-57C1FC98F67A}" presName="comp" presStyleCnt="0"/>
      <dgm:spPr/>
    </dgm:pt>
    <dgm:pt modelId="{D87A8D4D-03D3-4F5F-BA20-ABD3ED84D36A}" type="pres">
      <dgm:prSet presAssocID="{BE296712-E5F6-4C3F-A8B7-57C1FC98F67A}" presName="box" presStyleLbl="node1" presStyleIdx="0" presStyleCnt="5"/>
      <dgm:spPr/>
    </dgm:pt>
    <dgm:pt modelId="{FA93EC38-CC2D-4543-9E9C-C4A2AF4FD6EE}" type="pres">
      <dgm:prSet presAssocID="{BE296712-E5F6-4C3F-A8B7-57C1FC98F67A}" presName="img" presStyleLbl="fgImgPlace1" presStyleIdx="0" presStyleCnt="5"/>
      <dgm:spPr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</dgm:spPr>
    </dgm:pt>
    <dgm:pt modelId="{82F2DD57-9123-448D-A077-4C0A6B0DD0DC}" type="pres">
      <dgm:prSet presAssocID="{BE296712-E5F6-4C3F-A8B7-57C1FC98F67A}" presName="text" presStyleLbl="node1" presStyleIdx="0" presStyleCnt="5">
        <dgm:presLayoutVars>
          <dgm:bulletEnabled val="1"/>
        </dgm:presLayoutVars>
      </dgm:prSet>
      <dgm:spPr/>
    </dgm:pt>
    <dgm:pt modelId="{E30508C1-33D7-4B7B-AEB9-692CB1D9B16B}" type="pres">
      <dgm:prSet presAssocID="{C4ED3452-6899-421F-B9BC-FFB8AA701415}" presName="spacer" presStyleCnt="0"/>
      <dgm:spPr/>
    </dgm:pt>
    <dgm:pt modelId="{06C775B3-94D5-46E5-A708-B72AFEFB0D32}" type="pres">
      <dgm:prSet presAssocID="{EB20DFD6-9DC5-4E55-BB76-5A41558A6728}" presName="comp" presStyleCnt="0"/>
      <dgm:spPr/>
    </dgm:pt>
    <dgm:pt modelId="{24083FE1-D593-4223-B263-16F9CA5A10EC}" type="pres">
      <dgm:prSet presAssocID="{EB20DFD6-9DC5-4E55-BB76-5A41558A6728}" presName="box" presStyleLbl="node1" presStyleIdx="1" presStyleCnt="5"/>
      <dgm:spPr/>
    </dgm:pt>
    <dgm:pt modelId="{678782D3-EF05-4812-9485-D566880276C7}" type="pres">
      <dgm:prSet presAssocID="{EB20DFD6-9DC5-4E55-BB76-5A41558A6728}" presName="img" presStyleLbl="f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t="-4000" b="-4000"/>
          </a:stretch>
        </a:blipFill>
      </dgm:spPr>
    </dgm:pt>
    <dgm:pt modelId="{281029E7-F34E-430F-A0C5-03E0814A356A}" type="pres">
      <dgm:prSet presAssocID="{EB20DFD6-9DC5-4E55-BB76-5A41558A6728}" presName="text" presStyleLbl="node1" presStyleIdx="1" presStyleCnt="5">
        <dgm:presLayoutVars>
          <dgm:bulletEnabled val="1"/>
        </dgm:presLayoutVars>
      </dgm:prSet>
      <dgm:spPr/>
    </dgm:pt>
    <dgm:pt modelId="{03DE247C-4CEE-4467-A69A-BD9D1FCECC87}" type="pres">
      <dgm:prSet presAssocID="{E8C29B60-0555-4895-B4FD-34318D23A218}" presName="spacer" presStyleCnt="0"/>
      <dgm:spPr/>
    </dgm:pt>
    <dgm:pt modelId="{84C37481-293F-4327-A44B-5F280FC3C832}" type="pres">
      <dgm:prSet presAssocID="{BDD59500-21EC-4CB8-BE07-C5EF5357CFEF}" presName="comp" presStyleCnt="0"/>
      <dgm:spPr/>
    </dgm:pt>
    <dgm:pt modelId="{8881433B-482A-42CB-9461-B4DDAEDB338F}" type="pres">
      <dgm:prSet presAssocID="{BDD59500-21EC-4CB8-BE07-C5EF5357CFEF}" presName="box" presStyleLbl="node1" presStyleIdx="2" presStyleCnt="5"/>
      <dgm:spPr/>
    </dgm:pt>
    <dgm:pt modelId="{97B25CC9-8AC2-4EE5-8BDF-D4B4CA5AB46B}" type="pres">
      <dgm:prSet presAssocID="{BDD59500-21EC-4CB8-BE07-C5EF5357CFEF}" presName="img" presStyleLbl="fgImgPlace1" presStyleIdx="2" presStyleCnt="5"/>
      <dgm:spPr>
        <a:blipFill rotWithShape="1">
          <a:blip xmlns:r="http://schemas.openxmlformats.org/officeDocument/2006/relationships" r:embed="rId3"/>
          <a:srcRect/>
          <a:stretch>
            <a:fillRect t="-14000" b="-14000"/>
          </a:stretch>
        </a:blipFill>
      </dgm:spPr>
    </dgm:pt>
    <dgm:pt modelId="{C480E0B9-B158-4DFE-B991-84463BFB0760}" type="pres">
      <dgm:prSet presAssocID="{BDD59500-21EC-4CB8-BE07-C5EF5357CFEF}" presName="text" presStyleLbl="node1" presStyleIdx="2" presStyleCnt="5">
        <dgm:presLayoutVars>
          <dgm:bulletEnabled val="1"/>
        </dgm:presLayoutVars>
      </dgm:prSet>
      <dgm:spPr/>
    </dgm:pt>
    <dgm:pt modelId="{1874F7CE-5D92-4C5D-A20D-661F4C85DA0C}" type="pres">
      <dgm:prSet presAssocID="{2C1DD76B-D272-49C8-BCA3-78D860EC832C}" presName="spacer" presStyleCnt="0"/>
      <dgm:spPr/>
    </dgm:pt>
    <dgm:pt modelId="{4CC1B712-6B6B-4A14-81AA-DB19E61C1D21}" type="pres">
      <dgm:prSet presAssocID="{DD48BAEA-5D44-4E8E-9A81-AEAE406DA413}" presName="comp" presStyleCnt="0"/>
      <dgm:spPr/>
    </dgm:pt>
    <dgm:pt modelId="{B7BC74B6-2569-4283-9D91-BC2B05E4606F}" type="pres">
      <dgm:prSet presAssocID="{DD48BAEA-5D44-4E8E-9A81-AEAE406DA413}" presName="box" presStyleLbl="node1" presStyleIdx="3" presStyleCnt="5"/>
      <dgm:spPr/>
    </dgm:pt>
    <dgm:pt modelId="{80D09272-1C33-4A3E-AB89-6FD205CB890E}" type="pres">
      <dgm:prSet presAssocID="{DD48BAEA-5D44-4E8E-9A81-AEAE406DA413}" presName="img" presStyleLbl="fgImgPlace1" presStyleIdx="3" presStyleCnt="5"/>
      <dgm:spPr>
        <a:blipFill rotWithShape="1">
          <a:blip xmlns:r="http://schemas.openxmlformats.org/officeDocument/2006/relationships" r:embed="rId4"/>
          <a:srcRect/>
          <a:stretch>
            <a:fillRect t="-2000" b="-2000"/>
          </a:stretch>
        </a:blipFill>
      </dgm:spPr>
    </dgm:pt>
    <dgm:pt modelId="{A8A2D3F4-8936-4202-ADB5-D78A3D67F56F}" type="pres">
      <dgm:prSet presAssocID="{DD48BAEA-5D44-4E8E-9A81-AEAE406DA413}" presName="text" presStyleLbl="node1" presStyleIdx="3" presStyleCnt="5">
        <dgm:presLayoutVars>
          <dgm:bulletEnabled val="1"/>
        </dgm:presLayoutVars>
      </dgm:prSet>
      <dgm:spPr/>
    </dgm:pt>
    <dgm:pt modelId="{F872BE3C-3485-46C5-B99F-2D03960F77CC}" type="pres">
      <dgm:prSet presAssocID="{1C337AC8-4389-46AC-90F5-80A1310A2661}" presName="spacer" presStyleCnt="0"/>
      <dgm:spPr/>
    </dgm:pt>
    <dgm:pt modelId="{F19E1B89-ADAD-4C0B-9E10-BBB771045094}" type="pres">
      <dgm:prSet presAssocID="{4E09234B-46CD-4C2F-9167-8A17BD454F54}" presName="comp" presStyleCnt="0"/>
      <dgm:spPr/>
    </dgm:pt>
    <dgm:pt modelId="{312C99C9-9E13-4D53-8ECC-0F688DF204BE}" type="pres">
      <dgm:prSet presAssocID="{4E09234B-46CD-4C2F-9167-8A17BD454F54}" presName="box" presStyleLbl="node1" presStyleIdx="4" presStyleCnt="5"/>
      <dgm:spPr/>
    </dgm:pt>
    <dgm:pt modelId="{31F1B621-9EC6-44F7-95A2-19ADC9838A37}" type="pres">
      <dgm:prSet presAssocID="{4E09234B-46CD-4C2F-9167-8A17BD454F54}" presName="img" presStyleLbl="fgImgPlace1" presStyleIdx="4" presStyleCnt="5"/>
      <dgm:spPr>
        <a:blipFill rotWithShape="1">
          <a:blip xmlns:r="http://schemas.openxmlformats.org/officeDocument/2006/relationships" r:embed="rId5"/>
          <a:srcRect/>
          <a:stretch>
            <a:fillRect t="-11000" b="-11000"/>
          </a:stretch>
        </a:blipFill>
      </dgm:spPr>
    </dgm:pt>
    <dgm:pt modelId="{36F0CD7F-37AC-459D-B7F9-8A0E836BEB91}" type="pres">
      <dgm:prSet presAssocID="{4E09234B-46CD-4C2F-9167-8A17BD454F54}" presName="text" presStyleLbl="node1" presStyleIdx="4" presStyleCnt="5">
        <dgm:presLayoutVars>
          <dgm:bulletEnabled val="1"/>
        </dgm:presLayoutVars>
      </dgm:prSet>
      <dgm:spPr/>
    </dgm:pt>
  </dgm:ptLst>
  <dgm:cxnLst>
    <dgm:cxn modelId="{31C87006-829E-486A-8FAE-DFCC5E4528BF}" type="presOf" srcId="{DD48BAEA-5D44-4E8E-9A81-AEAE406DA413}" destId="{A8A2D3F4-8936-4202-ADB5-D78A3D67F56F}" srcOrd="1" destOrd="0" presId="urn:microsoft.com/office/officeart/2005/8/layout/vList4"/>
    <dgm:cxn modelId="{5D953D20-D0AD-4059-A764-182A26762559}" type="presOf" srcId="{EB20DFD6-9DC5-4E55-BB76-5A41558A6728}" destId="{281029E7-F34E-430F-A0C5-03E0814A356A}" srcOrd="1" destOrd="0" presId="urn:microsoft.com/office/officeart/2005/8/layout/vList4"/>
    <dgm:cxn modelId="{C9F30E28-3156-4324-A0B7-E5BCA3FF1C7C}" srcId="{F298B186-3D2F-47F2-B689-CE662CF6D1D1}" destId="{DD48BAEA-5D44-4E8E-9A81-AEAE406DA413}" srcOrd="3" destOrd="0" parTransId="{9A5D8F12-247F-4E95-A820-9C2A1D1F6D1F}" sibTransId="{1C337AC8-4389-46AC-90F5-80A1310A2661}"/>
    <dgm:cxn modelId="{E4ECC92D-07D6-4AFA-9A0D-99A8E18A9AB7}" srcId="{F298B186-3D2F-47F2-B689-CE662CF6D1D1}" destId="{BDD59500-21EC-4CB8-BE07-C5EF5357CFEF}" srcOrd="2" destOrd="0" parTransId="{B890C67E-39DD-4FC5-9D59-002AE93BD662}" sibTransId="{2C1DD76B-D272-49C8-BCA3-78D860EC832C}"/>
    <dgm:cxn modelId="{FCF90449-3292-4D90-94D4-CB4F4662CCB4}" type="presOf" srcId="{BDD59500-21EC-4CB8-BE07-C5EF5357CFEF}" destId="{8881433B-482A-42CB-9461-B4DDAEDB338F}" srcOrd="0" destOrd="0" presId="urn:microsoft.com/office/officeart/2005/8/layout/vList4"/>
    <dgm:cxn modelId="{372EDD53-EFCE-4A61-9D21-E59AE437E18C}" srcId="{F298B186-3D2F-47F2-B689-CE662CF6D1D1}" destId="{BE296712-E5F6-4C3F-A8B7-57C1FC98F67A}" srcOrd="0" destOrd="0" parTransId="{C9F6D51E-7BE4-4F62-BCCA-FD63E8404B24}" sibTransId="{C4ED3452-6899-421F-B9BC-FFB8AA701415}"/>
    <dgm:cxn modelId="{588DE573-90F6-479E-8ECB-85DC1D451B63}" type="presOf" srcId="{EB20DFD6-9DC5-4E55-BB76-5A41558A6728}" destId="{24083FE1-D593-4223-B263-16F9CA5A10EC}" srcOrd="0" destOrd="0" presId="urn:microsoft.com/office/officeart/2005/8/layout/vList4"/>
    <dgm:cxn modelId="{DDA88E7B-18CF-423C-8210-B14329F76C04}" srcId="{F298B186-3D2F-47F2-B689-CE662CF6D1D1}" destId="{EB20DFD6-9DC5-4E55-BB76-5A41558A6728}" srcOrd="1" destOrd="0" parTransId="{71D75C74-DD49-48E1-9972-14F3E81C69AF}" sibTransId="{E8C29B60-0555-4895-B4FD-34318D23A218}"/>
    <dgm:cxn modelId="{7E84F892-33BE-4108-BE1A-EF74743BA115}" type="presOf" srcId="{4E09234B-46CD-4C2F-9167-8A17BD454F54}" destId="{36F0CD7F-37AC-459D-B7F9-8A0E836BEB91}" srcOrd="1" destOrd="0" presId="urn:microsoft.com/office/officeart/2005/8/layout/vList4"/>
    <dgm:cxn modelId="{00DC8097-247F-42F6-9F26-E947968E620D}" type="presOf" srcId="{DD48BAEA-5D44-4E8E-9A81-AEAE406DA413}" destId="{B7BC74B6-2569-4283-9D91-BC2B05E4606F}" srcOrd="0" destOrd="0" presId="urn:microsoft.com/office/officeart/2005/8/layout/vList4"/>
    <dgm:cxn modelId="{FE1016AB-7E12-4B73-B728-5645CBFFB577}" type="presOf" srcId="{BE296712-E5F6-4C3F-A8B7-57C1FC98F67A}" destId="{82F2DD57-9123-448D-A077-4C0A6B0DD0DC}" srcOrd="1" destOrd="0" presId="urn:microsoft.com/office/officeart/2005/8/layout/vList4"/>
    <dgm:cxn modelId="{C8E171AB-A3C7-49D6-BDB2-9078837A8B5C}" type="presOf" srcId="{F298B186-3D2F-47F2-B689-CE662CF6D1D1}" destId="{D96FD0C6-84C1-4469-9F63-45C52690A9A6}" srcOrd="0" destOrd="0" presId="urn:microsoft.com/office/officeart/2005/8/layout/vList4"/>
    <dgm:cxn modelId="{708113B6-5898-4891-B096-64FF9E055B1D}" type="presOf" srcId="{BE296712-E5F6-4C3F-A8B7-57C1FC98F67A}" destId="{D87A8D4D-03D3-4F5F-BA20-ABD3ED84D36A}" srcOrd="0" destOrd="0" presId="urn:microsoft.com/office/officeart/2005/8/layout/vList4"/>
    <dgm:cxn modelId="{A61BB4BC-EE5E-411D-8308-2E926B4EF4B2}" type="presOf" srcId="{BDD59500-21EC-4CB8-BE07-C5EF5357CFEF}" destId="{C480E0B9-B158-4DFE-B991-84463BFB0760}" srcOrd="1" destOrd="0" presId="urn:microsoft.com/office/officeart/2005/8/layout/vList4"/>
    <dgm:cxn modelId="{B73FAAC9-B1AC-4F6D-8D7B-C2DDD441188C}" type="presOf" srcId="{4E09234B-46CD-4C2F-9167-8A17BD454F54}" destId="{312C99C9-9E13-4D53-8ECC-0F688DF204BE}" srcOrd="0" destOrd="0" presId="urn:microsoft.com/office/officeart/2005/8/layout/vList4"/>
    <dgm:cxn modelId="{DF85EDF9-B691-44BE-A6DB-3F96DED3FCEE}" srcId="{F298B186-3D2F-47F2-B689-CE662CF6D1D1}" destId="{4E09234B-46CD-4C2F-9167-8A17BD454F54}" srcOrd="4" destOrd="0" parTransId="{70975533-5758-4CD3-A822-93CF1086A4C3}" sibTransId="{9D6BE782-28FC-46D6-BF6B-76692C7CC104}"/>
    <dgm:cxn modelId="{CC4E1046-9389-4107-9970-BC95BABBBDAA}" type="presParOf" srcId="{D96FD0C6-84C1-4469-9F63-45C52690A9A6}" destId="{38C61413-67B3-4736-81C2-D5AD9AF390C9}" srcOrd="0" destOrd="0" presId="urn:microsoft.com/office/officeart/2005/8/layout/vList4"/>
    <dgm:cxn modelId="{589C2B00-C408-4FC7-BDF8-38651285D50E}" type="presParOf" srcId="{38C61413-67B3-4736-81C2-D5AD9AF390C9}" destId="{D87A8D4D-03D3-4F5F-BA20-ABD3ED84D36A}" srcOrd="0" destOrd="0" presId="urn:microsoft.com/office/officeart/2005/8/layout/vList4"/>
    <dgm:cxn modelId="{448C84E5-41D7-4A12-B698-A66ECA69A1C1}" type="presParOf" srcId="{38C61413-67B3-4736-81C2-D5AD9AF390C9}" destId="{FA93EC38-CC2D-4543-9E9C-C4A2AF4FD6EE}" srcOrd="1" destOrd="0" presId="urn:microsoft.com/office/officeart/2005/8/layout/vList4"/>
    <dgm:cxn modelId="{96EB06F6-9CCE-42DE-933B-41A0CB142D5C}" type="presParOf" srcId="{38C61413-67B3-4736-81C2-D5AD9AF390C9}" destId="{82F2DD57-9123-448D-A077-4C0A6B0DD0DC}" srcOrd="2" destOrd="0" presId="urn:microsoft.com/office/officeart/2005/8/layout/vList4"/>
    <dgm:cxn modelId="{017C3D0D-0E64-4E30-B89C-0EBC4F02F689}" type="presParOf" srcId="{D96FD0C6-84C1-4469-9F63-45C52690A9A6}" destId="{E30508C1-33D7-4B7B-AEB9-692CB1D9B16B}" srcOrd="1" destOrd="0" presId="urn:microsoft.com/office/officeart/2005/8/layout/vList4"/>
    <dgm:cxn modelId="{A6C9EFBE-BCF8-4768-AEF2-B5E164E70243}" type="presParOf" srcId="{D96FD0C6-84C1-4469-9F63-45C52690A9A6}" destId="{06C775B3-94D5-46E5-A708-B72AFEFB0D32}" srcOrd="2" destOrd="0" presId="urn:microsoft.com/office/officeart/2005/8/layout/vList4"/>
    <dgm:cxn modelId="{4DB5B9A9-7786-4519-AA14-20C86DE9D5E1}" type="presParOf" srcId="{06C775B3-94D5-46E5-A708-B72AFEFB0D32}" destId="{24083FE1-D593-4223-B263-16F9CA5A10EC}" srcOrd="0" destOrd="0" presId="urn:microsoft.com/office/officeart/2005/8/layout/vList4"/>
    <dgm:cxn modelId="{023A3384-66E6-4C6B-B5B5-7EF68D09C12C}" type="presParOf" srcId="{06C775B3-94D5-46E5-A708-B72AFEFB0D32}" destId="{678782D3-EF05-4812-9485-D566880276C7}" srcOrd="1" destOrd="0" presId="urn:microsoft.com/office/officeart/2005/8/layout/vList4"/>
    <dgm:cxn modelId="{FCFF818C-5BB4-4DAC-92F3-B049ACFE2CC7}" type="presParOf" srcId="{06C775B3-94D5-46E5-A708-B72AFEFB0D32}" destId="{281029E7-F34E-430F-A0C5-03E0814A356A}" srcOrd="2" destOrd="0" presId="urn:microsoft.com/office/officeart/2005/8/layout/vList4"/>
    <dgm:cxn modelId="{5EFE223F-79A8-4816-A1D8-D01089A4601B}" type="presParOf" srcId="{D96FD0C6-84C1-4469-9F63-45C52690A9A6}" destId="{03DE247C-4CEE-4467-A69A-BD9D1FCECC87}" srcOrd="3" destOrd="0" presId="urn:microsoft.com/office/officeart/2005/8/layout/vList4"/>
    <dgm:cxn modelId="{05BB37CA-D258-437D-949B-42C2D59B7DE8}" type="presParOf" srcId="{D96FD0C6-84C1-4469-9F63-45C52690A9A6}" destId="{84C37481-293F-4327-A44B-5F280FC3C832}" srcOrd="4" destOrd="0" presId="urn:microsoft.com/office/officeart/2005/8/layout/vList4"/>
    <dgm:cxn modelId="{CA2D6B40-5286-4FD4-8918-820DCC98297D}" type="presParOf" srcId="{84C37481-293F-4327-A44B-5F280FC3C832}" destId="{8881433B-482A-42CB-9461-B4DDAEDB338F}" srcOrd="0" destOrd="0" presId="urn:microsoft.com/office/officeart/2005/8/layout/vList4"/>
    <dgm:cxn modelId="{BF65F0FA-FEAC-4532-8FF0-64A8F7A7DB38}" type="presParOf" srcId="{84C37481-293F-4327-A44B-5F280FC3C832}" destId="{97B25CC9-8AC2-4EE5-8BDF-D4B4CA5AB46B}" srcOrd="1" destOrd="0" presId="urn:microsoft.com/office/officeart/2005/8/layout/vList4"/>
    <dgm:cxn modelId="{8F4FD603-C9CC-43EA-BFB7-2BDD91403849}" type="presParOf" srcId="{84C37481-293F-4327-A44B-5F280FC3C832}" destId="{C480E0B9-B158-4DFE-B991-84463BFB0760}" srcOrd="2" destOrd="0" presId="urn:microsoft.com/office/officeart/2005/8/layout/vList4"/>
    <dgm:cxn modelId="{FB8671C8-55C6-4C1D-B0D7-FDA4E57E93ED}" type="presParOf" srcId="{D96FD0C6-84C1-4469-9F63-45C52690A9A6}" destId="{1874F7CE-5D92-4C5D-A20D-661F4C85DA0C}" srcOrd="5" destOrd="0" presId="urn:microsoft.com/office/officeart/2005/8/layout/vList4"/>
    <dgm:cxn modelId="{DBCB9CC7-5F1B-4F48-B92B-B8CB7E82BD33}" type="presParOf" srcId="{D96FD0C6-84C1-4469-9F63-45C52690A9A6}" destId="{4CC1B712-6B6B-4A14-81AA-DB19E61C1D21}" srcOrd="6" destOrd="0" presId="urn:microsoft.com/office/officeart/2005/8/layout/vList4"/>
    <dgm:cxn modelId="{49B7CA63-4D03-4321-8B19-9872DEAF8555}" type="presParOf" srcId="{4CC1B712-6B6B-4A14-81AA-DB19E61C1D21}" destId="{B7BC74B6-2569-4283-9D91-BC2B05E4606F}" srcOrd="0" destOrd="0" presId="urn:microsoft.com/office/officeart/2005/8/layout/vList4"/>
    <dgm:cxn modelId="{B716E432-9A08-400C-82CE-D643E26F8DB8}" type="presParOf" srcId="{4CC1B712-6B6B-4A14-81AA-DB19E61C1D21}" destId="{80D09272-1C33-4A3E-AB89-6FD205CB890E}" srcOrd="1" destOrd="0" presId="urn:microsoft.com/office/officeart/2005/8/layout/vList4"/>
    <dgm:cxn modelId="{5B44297B-6E7B-45EF-84B4-78119CC1715A}" type="presParOf" srcId="{4CC1B712-6B6B-4A14-81AA-DB19E61C1D21}" destId="{A8A2D3F4-8936-4202-ADB5-D78A3D67F56F}" srcOrd="2" destOrd="0" presId="urn:microsoft.com/office/officeart/2005/8/layout/vList4"/>
    <dgm:cxn modelId="{26D8EFAB-ECAD-43EC-ABD8-86E7E2B615F9}" type="presParOf" srcId="{D96FD0C6-84C1-4469-9F63-45C52690A9A6}" destId="{F872BE3C-3485-46C5-B99F-2D03960F77CC}" srcOrd="7" destOrd="0" presId="urn:microsoft.com/office/officeart/2005/8/layout/vList4"/>
    <dgm:cxn modelId="{AB3309DC-8EF4-4435-A4EB-1E4E65EE8838}" type="presParOf" srcId="{D96FD0C6-84C1-4469-9F63-45C52690A9A6}" destId="{F19E1B89-ADAD-4C0B-9E10-BBB771045094}" srcOrd="8" destOrd="0" presId="urn:microsoft.com/office/officeart/2005/8/layout/vList4"/>
    <dgm:cxn modelId="{D865C212-FE74-4A29-AF80-0B2BDCD3E245}" type="presParOf" srcId="{F19E1B89-ADAD-4C0B-9E10-BBB771045094}" destId="{312C99C9-9E13-4D53-8ECC-0F688DF204BE}" srcOrd="0" destOrd="0" presId="urn:microsoft.com/office/officeart/2005/8/layout/vList4"/>
    <dgm:cxn modelId="{5EE58378-417A-4724-9BE4-876388241105}" type="presParOf" srcId="{F19E1B89-ADAD-4C0B-9E10-BBB771045094}" destId="{31F1B621-9EC6-44F7-95A2-19ADC9838A37}" srcOrd="1" destOrd="0" presId="urn:microsoft.com/office/officeart/2005/8/layout/vList4"/>
    <dgm:cxn modelId="{6F9D786F-A9D5-4B13-9FE0-28B10B201CCB}" type="presParOf" srcId="{F19E1B89-ADAD-4C0B-9E10-BBB771045094}" destId="{36F0CD7F-37AC-459D-B7F9-8A0E836BEB9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4F0A4E-3BF7-4012-81F0-DEADDDE1284A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21AF294E-0582-43DF-B48F-088205A8D2B5}">
      <dgm:prSet phldrT="[Texte]"/>
      <dgm:spPr/>
      <dgm:t>
        <a:bodyPr/>
        <a:lstStyle/>
        <a:p>
          <a:r>
            <a:rPr lang="fr-FR" dirty="0"/>
            <a:t>Back</a:t>
          </a:r>
        </a:p>
      </dgm:t>
    </dgm:pt>
    <dgm:pt modelId="{8C3A4C45-6EF1-475A-8296-01CD9AD389CB}" type="parTrans" cxnId="{270B2614-EFDF-4751-AB82-727918C6A85D}">
      <dgm:prSet/>
      <dgm:spPr/>
      <dgm:t>
        <a:bodyPr/>
        <a:lstStyle/>
        <a:p>
          <a:endParaRPr lang="fr-FR"/>
        </a:p>
      </dgm:t>
    </dgm:pt>
    <dgm:pt modelId="{DF6E8B5D-11B9-478B-8CEC-C78D18C6275A}" type="sibTrans" cxnId="{270B2614-EFDF-4751-AB82-727918C6A85D}">
      <dgm:prSet/>
      <dgm:spPr/>
      <dgm:t>
        <a:bodyPr/>
        <a:lstStyle/>
        <a:p>
          <a:endParaRPr lang="fr-FR"/>
        </a:p>
      </dgm:t>
    </dgm:pt>
    <dgm:pt modelId="{7D064D1B-9863-4EFF-9131-14417AC4974D}">
      <dgm:prSet phldrT="[Texte]"/>
      <dgm:spPr/>
      <dgm:t>
        <a:bodyPr/>
        <a:lstStyle/>
        <a:p>
          <a:r>
            <a:rPr lang="fr-FR" dirty="0"/>
            <a:t>Affichage</a:t>
          </a:r>
        </a:p>
      </dgm:t>
    </dgm:pt>
    <dgm:pt modelId="{7A4A0D8A-0486-49F5-AB58-1E0970E862A7}" type="parTrans" cxnId="{099A3A6B-7D5A-4AE8-B81A-3983FF135CBD}">
      <dgm:prSet/>
      <dgm:spPr/>
      <dgm:t>
        <a:bodyPr/>
        <a:lstStyle/>
        <a:p>
          <a:endParaRPr lang="fr-FR"/>
        </a:p>
      </dgm:t>
    </dgm:pt>
    <dgm:pt modelId="{61FEA0F0-B0BB-42C7-AD27-7938D8575720}" type="sibTrans" cxnId="{099A3A6B-7D5A-4AE8-B81A-3983FF135CBD}">
      <dgm:prSet/>
      <dgm:spPr/>
      <dgm:t>
        <a:bodyPr/>
        <a:lstStyle/>
        <a:p>
          <a:endParaRPr lang="fr-FR"/>
        </a:p>
      </dgm:t>
    </dgm:pt>
    <dgm:pt modelId="{F2B20CF3-4E54-4413-B769-440DE2F1C841}">
      <dgm:prSet phldrT="[Texte]"/>
      <dgm:spPr/>
      <dgm:t>
        <a:bodyPr/>
        <a:lstStyle/>
        <a:p>
          <a:r>
            <a:rPr lang="fr-FR" dirty="0"/>
            <a:t>Jeu</a:t>
          </a:r>
        </a:p>
      </dgm:t>
    </dgm:pt>
    <dgm:pt modelId="{3B2A368C-C563-4C41-9FCA-019A31547252}" type="parTrans" cxnId="{B9DA1C0D-D729-418B-97BF-CFF57365A2ED}">
      <dgm:prSet/>
      <dgm:spPr/>
      <dgm:t>
        <a:bodyPr/>
        <a:lstStyle/>
        <a:p>
          <a:endParaRPr lang="fr-FR"/>
        </a:p>
      </dgm:t>
    </dgm:pt>
    <dgm:pt modelId="{918DFA59-5192-4796-97DC-04E57C85AC49}" type="sibTrans" cxnId="{B9DA1C0D-D729-418B-97BF-CFF57365A2ED}">
      <dgm:prSet/>
      <dgm:spPr/>
      <dgm:t>
        <a:bodyPr/>
        <a:lstStyle/>
        <a:p>
          <a:endParaRPr lang="fr-FR"/>
        </a:p>
      </dgm:t>
    </dgm:pt>
    <dgm:pt modelId="{2EAFA5F1-3084-441D-9515-0A509F87FC84}" type="pres">
      <dgm:prSet presAssocID="{A34F0A4E-3BF7-4012-81F0-DEADDDE1284A}" presName="Name0" presStyleCnt="0">
        <dgm:presLayoutVars>
          <dgm:dir/>
          <dgm:resizeHandles val="exact"/>
        </dgm:presLayoutVars>
      </dgm:prSet>
      <dgm:spPr/>
    </dgm:pt>
    <dgm:pt modelId="{31810536-1879-470F-A5D9-7B177DBA2119}" type="pres">
      <dgm:prSet presAssocID="{A34F0A4E-3BF7-4012-81F0-DEADDDE1284A}" presName="vNodes" presStyleCnt="0"/>
      <dgm:spPr/>
    </dgm:pt>
    <dgm:pt modelId="{EC9D2673-D3B1-4AB3-8D3C-D175EE8FF82A}" type="pres">
      <dgm:prSet presAssocID="{21AF294E-0582-43DF-B48F-088205A8D2B5}" presName="node" presStyleLbl="node1" presStyleIdx="0" presStyleCnt="3">
        <dgm:presLayoutVars>
          <dgm:bulletEnabled val="1"/>
        </dgm:presLayoutVars>
      </dgm:prSet>
      <dgm:spPr/>
    </dgm:pt>
    <dgm:pt modelId="{588AD315-3914-4060-8A07-DBC118ED9913}" type="pres">
      <dgm:prSet presAssocID="{DF6E8B5D-11B9-478B-8CEC-C78D18C6275A}" presName="spacerT" presStyleCnt="0"/>
      <dgm:spPr/>
    </dgm:pt>
    <dgm:pt modelId="{0CCE682C-FC1C-4C49-B7E5-ECAE0E35C5BC}" type="pres">
      <dgm:prSet presAssocID="{DF6E8B5D-11B9-478B-8CEC-C78D18C6275A}" presName="sibTrans" presStyleLbl="sibTrans2D1" presStyleIdx="0" presStyleCnt="2"/>
      <dgm:spPr/>
    </dgm:pt>
    <dgm:pt modelId="{CCA89DA1-EB18-4945-9889-2179ECB2E3BE}" type="pres">
      <dgm:prSet presAssocID="{DF6E8B5D-11B9-478B-8CEC-C78D18C6275A}" presName="spacerB" presStyleCnt="0"/>
      <dgm:spPr/>
    </dgm:pt>
    <dgm:pt modelId="{95DEC667-B391-4DB6-A44C-265F1C83022F}" type="pres">
      <dgm:prSet presAssocID="{7D064D1B-9863-4EFF-9131-14417AC4974D}" presName="node" presStyleLbl="node1" presStyleIdx="1" presStyleCnt="3">
        <dgm:presLayoutVars>
          <dgm:bulletEnabled val="1"/>
        </dgm:presLayoutVars>
      </dgm:prSet>
      <dgm:spPr/>
    </dgm:pt>
    <dgm:pt modelId="{56306C79-D080-4386-87B7-23ED3B1782D8}" type="pres">
      <dgm:prSet presAssocID="{A34F0A4E-3BF7-4012-81F0-DEADDDE1284A}" presName="sibTransLast" presStyleLbl="sibTrans2D1" presStyleIdx="1" presStyleCnt="2"/>
      <dgm:spPr/>
    </dgm:pt>
    <dgm:pt modelId="{8592D061-0A83-4423-AC78-0DD81215A9CC}" type="pres">
      <dgm:prSet presAssocID="{A34F0A4E-3BF7-4012-81F0-DEADDDE1284A}" presName="connectorText" presStyleLbl="sibTrans2D1" presStyleIdx="1" presStyleCnt="2"/>
      <dgm:spPr/>
    </dgm:pt>
    <dgm:pt modelId="{9E9D2979-47AA-4E91-B0E3-62AE8F71AB84}" type="pres">
      <dgm:prSet presAssocID="{A34F0A4E-3BF7-4012-81F0-DEADDDE1284A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B9DA1C0D-D729-418B-97BF-CFF57365A2ED}" srcId="{A34F0A4E-3BF7-4012-81F0-DEADDDE1284A}" destId="{F2B20CF3-4E54-4413-B769-440DE2F1C841}" srcOrd="2" destOrd="0" parTransId="{3B2A368C-C563-4C41-9FCA-019A31547252}" sibTransId="{918DFA59-5192-4796-97DC-04E57C85AC49}"/>
    <dgm:cxn modelId="{270B2614-EFDF-4751-AB82-727918C6A85D}" srcId="{A34F0A4E-3BF7-4012-81F0-DEADDDE1284A}" destId="{21AF294E-0582-43DF-B48F-088205A8D2B5}" srcOrd="0" destOrd="0" parTransId="{8C3A4C45-6EF1-475A-8296-01CD9AD389CB}" sibTransId="{DF6E8B5D-11B9-478B-8CEC-C78D18C6275A}"/>
    <dgm:cxn modelId="{8E4D762B-21A9-4357-AB7F-9770A5CEDC45}" type="presOf" srcId="{A34F0A4E-3BF7-4012-81F0-DEADDDE1284A}" destId="{2EAFA5F1-3084-441D-9515-0A509F87FC84}" srcOrd="0" destOrd="0" presId="urn:microsoft.com/office/officeart/2005/8/layout/equation2"/>
    <dgm:cxn modelId="{78E8092E-5E0A-40C8-B813-F08C80FAEE74}" type="presOf" srcId="{7D064D1B-9863-4EFF-9131-14417AC4974D}" destId="{95DEC667-B391-4DB6-A44C-265F1C83022F}" srcOrd="0" destOrd="0" presId="urn:microsoft.com/office/officeart/2005/8/layout/equation2"/>
    <dgm:cxn modelId="{9F44D244-31B9-4D5D-8B8F-FB3479243A86}" type="presOf" srcId="{61FEA0F0-B0BB-42C7-AD27-7938D8575720}" destId="{8592D061-0A83-4423-AC78-0DD81215A9CC}" srcOrd="1" destOrd="0" presId="urn:microsoft.com/office/officeart/2005/8/layout/equation2"/>
    <dgm:cxn modelId="{D8AE6247-4C3C-4B35-BF05-86112E0D1697}" type="presOf" srcId="{21AF294E-0582-43DF-B48F-088205A8D2B5}" destId="{EC9D2673-D3B1-4AB3-8D3C-D175EE8FF82A}" srcOrd="0" destOrd="0" presId="urn:microsoft.com/office/officeart/2005/8/layout/equation2"/>
    <dgm:cxn modelId="{099A3A6B-7D5A-4AE8-B81A-3983FF135CBD}" srcId="{A34F0A4E-3BF7-4012-81F0-DEADDDE1284A}" destId="{7D064D1B-9863-4EFF-9131-14417AC4974D}" srcOrd="1" destOrd="0" parTransId="{7A4A0D8A-0486-49F5-AB58-1E0970E862A7}" sibTransId="{61FEA0F0-B0BB-42C7-AD27-7938D8575720}"/>
    <dgm:cxn modelId="{94EF1575-0455-4C93-900A-40DB2EC957F8}" type="presOf" srcId="{61FEA0F0-B0BB-42C7-AD27-7938D8575720}" destId="{56306C79-D080-4386-87B7-23ED3B1782D8}" srcOrd="0" destOrd="0" presId="urn:microsoft.com/office/officeart/2005/8/layout/equation2"/>
    <dgm:cxn modelId="{AD359258-0F8A-40CE-9EF4-42F769CA560C}" type="presOf" srcId="{DF6E8B5D-11B9-478B-8CEC-C78D18C6275A}" destId="{0CCE682C-FC1C-4C49-B7E5-ECAE0E35C5BC}" srcOrd="0" destOrd="0" presId="urn:microsoft.com/office/officeart/2005/8/layout/equation2"/>
    <dgm:cxn modelId="{EB9D15F3-9E66-4C54-A92D-DDC9C6C40D57}" type="presOf" srcId="{F2B20CF3-4E54-4413-B769-440DE2F1C841}" destId="{9E9D2979-47AA-4E91-B0E3-62AE8F71AB84}" srcOrd="0" destOrd="0" presId="urn:microsoft.com/office/officeart/2005/8/layout/equation2"/>
    <dgm:cxn modelId="{096937B4-47E8-42D1-A640-D8A0C2009AB5}" type="presParOf" srcId="{2EAFA5F1-3084-441D-9515-0A509F87FC84}" destId="{31810536-1879-470F-A5D9-7B177DBA2119}" srcOrd="0" destOrd="0" presId="urn:microsoft.com/office/officeart/2005/8/layout/equation2"/>
    <dgm:cxn modelId="{F2619528-655A-40F1-807F-5919EE52E7EC}" type="presParOf" srcId="{31810536-1879-470F-A5D9-7B177DBA2119}" destId="{EC9D2673-D3B1-4AB3-8D3C-D175EE8FF82A}" srcOrd="0" destOrd="0" presId="urn:microsoft.com/office/officeart/2005/8/layout/equation2"/>
    <dgm:cxn modelId="{388121C4-8BBB-4765-9C54-FF84E56C2320}" type="presParOf" srcId="{31810536-1879-470F-A5D9-7B177DBA2119}" destId="{588AD315-3914-4060-8A07-DBC118ED9913}" srcOrd="1" destOrd="0" presId="urn:microsoft.com/office/officeart/2005/8/layout/equation2"/>
    <dgm:cxn modelId="{BC048B51-91B3-432C-B494-06B6152B8029}" type="presParOf" srcId="{31810536-1879-470F-A5D9-7B177DBA2119}" destId="{0CCE682C-FC1C-4C49-B7E5-ECAE0E35C5BC}" srcOrd="2" destOrd="0" presId="urn:microsoft.com/office/officeart/2005/8/layout/equation2"/>
    <dgm:cxn modelId="{EA0343CD-6469-4BAA-B5DD-D8BA661D6E50}" type="presParOf" srcId="{31810536-1879-470F-A5D9-7B177DBA2119}" destId="{CCA89DA1-EB18-4945-9889-2179ECB2E3BE}" srcOrd="3" destOrd="0" presId="urn:microsoft.com/office/officeart/2005/8/layout/equation2"/>
    <dgm:cxn modelId="{7E129246-E72F-4ACF-AC6C-E05A5343D812}" type="presParOf" srcId="{31810536-1879-470F-A5D9-7B177DBA2119}" destId="{95DEC667-B391-4DB6-A44C-265F1C83022F}" srcOrd="4" destOrd="0" presId="urn:microsoft.com/office/officeart/2005/8/layout/equation2"/>
    <dgm:cxn modelId="{1C534B3F-2C5A-45A7-B698-377FE3A539FC}" type="presParOf" srcId="{2EAFA5F1-3084-441D-9515-0A509F87FC84}" destId="{56306C79-D080-4386-87B7-23ED3B1782D8}" srcOrd="1" destOrd="0" presId="urn:microsoft.com/office/officeart/2005/8/layout/equation2"/>
    <dgm:cxn modelId="{1E89DAAC-0D7F-4098-88C9-C6E59DD0FBDB}" type="presParOf" srcId="{56306C79-D080-4386-87B7-23ED3B1782D8}" destId="{8592D061-0A83-4423-AC78-0DD81215A9CC}" srcOrd="0" destOrd="0" presId="urn:microsoft.com/office/officeart/2005/8/layout/equation2"/>
    <dgm:cxn modelId="{FA3C5A4B-07E0-4103-9878-3CE6B8FFBE7B}" type="presParOf" srcId="{2EAFA5F1-3084-441D-9515-0A509F87FC84}" destId="{9E9D2979-47AA-4E91-B0E3-62AE8F71AB8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7C8D3E-57BC-4CC9-9DB5-BB71AB2CDE64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CBC08D7-7CAA-42BF-9D8D-AB4E70706B70}">
      <dgm:prSet phldrT="[Texte]"/>
      <dgm:spPr/>
      <dgm:t>
        <a:bodyPr/>
        <a:lstStyle/>
        <a:p>
          <a:r>
            <a:rPr lang="fr-FR" dirty="0"/>
            <a:t>Menu</a:t>
          </a:r>
        </a:p>
      </dgm:t>
    </dgm:pt>
    <dgm:pt modelId="{9B210CC6-B8F2-4AAC-A7BB-AE6FE9B844CE}" type="parTrans" cxnId="{DECF86F1-54A0-4ECB-ADD7-092715FC6A3C}">
      <dgm:prSet/>
      <dgm:spPr/>
      <dgm:t>
        <a:bodyPr/>
        <a:lstStyle/>
        <a:p>
          <a:endParaRPr lang="fr-FR"/>
        </a:p>
      </dgm:t>
    </dgm:pt>
    <dgm:pt modelId="{4EA429FD-2432-4908-873E-3633C82E8639}" type="sibTrans" cxnId="{DECF86F1-54A0-4ECB-ADD7-092715FC6A3C}">
      <dgm:prSet/>
      <dgm:spPr/>
      <dgm:t>
        <a:bodyPr/>
        <a:lstStyle/>
        <a:p>
          <a:endParaRPr lang="fr-FR"/>
        </a:p>
      </dgm:t>
    </dgm:pt>
    <dgm:pt modelId="{85EBCE35-4B8F-4C8B-8A79-9597F99425FC}">
      <dgm:prSet phldrT="[Texte]"/>
      <dgm:spPr/>
      <dgm:t>
        <a:bodyPr/>
        <a:lstStyle/>
        <a:p>
          <a:r>
            <a:rPr lang="fr-FR" dirty="0"/>
            <a:t>Start</a:t>
          </a:r>
        </a:p>
      </dgm:t>
    </dgm:pt>
    <dgm:pt modelId="{CC1BF0FB-7C30-4FDA-9A24-902799487158}" type="parTrans" cxnId="{15414B27-3F7A-4904-83AE-3291DDDE727F}">
      <dgm:prSet/>
      <dgm:spPr/>
      <dgm:t>
        <a:bodyPr/>
        <a:lstStyle/>
        <a:p>
          <a:endParaRPr lang="fr-FR"/>
        </a:p>
      </dgm:t>
    </dgm:pt>
    <dgm:pt modelId="{D551379C-620C-46D7-96A8-15C78097ABEA}" type="sibTrans" cxnId="{15414B27-3F7A-4904-83AE-3291DDDE727F}">
      <dgm:prSet/>
      <dgm:spPr/>
      <dgm:t>
        <a:bodyPr/>
        <a:lstStyle/>
        <a:p>
          <a:endParaRPr lang="fr-FR"/>
        </a:p>
      </dgm:t>
    </dgm:pt>
    <dgm:pt modelId="{A50F2DDC-F11A-4850-A092-91BE26E3F576}">
      <dgm:prSet phldrT="[Texte]"/>
      <dgm:spPr/>
      <dgm:t>
        <a:bodyPr/>
        <a:lstStyle/>
        <a:p>
          <a:r>
            <a:rPr lang="fr-FR" dirty="0"/>
            <a:t>Quitter</a:t>
          </a:r>
        </a:p>
      </dgm:t>
    </dgm:pt>
    <dgm:pt modelId="{9D89C902-BF27-4C8B-BAF1-1A03E389AC9B}" type="parTrans" cxnId="{B8A0E269-AE9D-4808-967D-274F694B2B40}">
      <dgm:prSet/>
      <dgm:spPr/>
      <dgm:t>
        <a:bodyPr/>
        <a:lstStyle/>
        <a:p>
          <a:endParaRPr lang="fr-FR"/>
        </a:p>
      </dgm:t>
    </dgm:pt>
    <dgm:pt modelId="{E8B17E41-92CE-4656-B758-37139B5F704F}" type="sibTrans" cxnId="{B8A0E269-AE9D-4808-967D-274F694B2B40}">
      <dgm:prSet/>
      <dgm:spPr/>
      <dgm:t>
        <a:bodyPr/>
        <a:lstStyle/>
        <a:p>
          <a:endParaRPr lang="fr-FR"/>
        </a:p>
      </dgm:t>
    </dgm:pt>
    <dgm:pt modelId="{625342BF-FF33-45AF-BF42-8C7ECD21FF39}">
      <dgm:prSet phldrT="[Texte]"/>
      <dgm:spPr/>
      <dgm:t>
        <a:bodyPr/>
        <a:lstStyle/>
        <a:p>
          <a:r>
            <a:rPr lang="fr-FR" dirty="0"/>
            <a:t>Menu</a:t>
          </a:r>
        </a:p>
      </dgm:t>
    </dgm:pt>
    <dgm:pt modelId="{537209C0-DB8A-4CEC-8DC6-3EE84CB60368}" type="parTrans" cxnId="{C5BD4A37-DD2D-4603-92F9-58E8FFFED8CF}">
      <dgm:prSet/>
      <dgm:spPr/>
      <dgm:t>
        <a:bodyPr/>
        <a:lstStyle/>
        <a:p>
          <a:endParaRPr lang="fr-FR"/>
        </a:p>
      </dgm:t>
    </dgm:pt>
    <dgm:pt modelId="{5404AB17-4E32-43A8-9B2A-4BBF5561DA02}" type="sibTrans" cxnId="{C5BD4A37-DD2D-4603-92F9-58E8FFFED8CF}">
      <dgm:prSet/>
      <dgm:spPr/>
      <dgm:t>
        <a:bodyPr/>
        <a:lstStyle/>
        <a:p>
          <a:endParaRPr lang="fr-FR"/>
        </a:p>
      </dgm:t>
    </dgm:pt>
    <dgm:pt modelId="{DE59F1E7-3583-4F8A-B041-9E9FA1A8FCD8}">
      <dgm:prSet phldrT="[Texte]"/>
      <dgm:spPr/>
      <dgm:t>
        <a:bodyPr/>
        <a:lstStyle/>
        <a:p>
          <a:r>
            <a:rPr lang="fr-FR" dirty="0"/>
            <a:t>Sélection du personnage</a:t>
          </a:r>
        </a:p>
      </dgm:t>
    </dgm:pt>
    <dgm:pt modelId="{048A3169-5F03-4137-98E0-44054E9C091B}" type="parTrans" cxnId="{F019251A-3609-46D0-AF67-AFBBF771F3FE}">
      <dgm:prSet/>
      <dgm:spPr/>
      <dgm:t>
        <a:bodyPr/>
        <a:lstStyle/>
        <a:p>
          <a:endParaRPr lang="fr-FR"/>
        </a:p>
      </dgm:t>
    </dgm:pt>
    <dgm:pt modelId="{4200CC90-5D1F-4B92-B9B8-09DD0E0B6E53}" type="sibTrans" cxnId="{F019251A-3609-46D0-AF67-AFBBF771F3FE}">
      <dgm:prSet/>
      <dgm:spPr/>
      <dgm:t>
        <a:bodyPr/>
        <a:lstStyle/>
        <a:p>
          <a:endParaRPr lang="fr-FR"/>
        </a:p>
      </dgm:t>
    </dgm:pt>
    <dgm:pt modelId="{B8BE00D3-5BD2-4F55-A1F1-B05D5C1422C0}">
      <dgm:prSet phldrT="[Texte]"/>
      <dgm:spPr/>
      <dgm:t>
        <a:bodyPr/>
        <a:lstStyle/>
        <a:p>
          <a:r>
            <a:rPr lang="fr-FR" dirty="0"/>
            <a:t>Options</a:t>
          </a:r>
        </a:p>
      </dgm:t>
    </dgm:pt>
    <dgm:pt modelId="{8F9244BB-5546-4ED4-8F5A-3A2A12E51292}" type="parTrans" cxnId="{442C4366-57E1-4F50-9347-AFFC44B47DE7}">
      <dgm:prSet/>
      <dgm:spPr/>
      <dgm:t>
        <a:bodyPr/>
        <a:lstStyle/>
        <a:p>
          <a:endParaRPr lang="fr-FR"/>
        </a:p>
      </dgm:t>
    </dgm:pt>
    <dgm:pt modelId="{D52A35A4-3357-4896-851B-834695FF34C7}" type="sibTrans" cxnId="{442C4366-57E1-4F50-9347-AFFC44B47DE7}">
      <dgm:prSet/>
      <dgm:spPr/>
      <dgm:t>
        <a:bodyPr/>
        <a:lstStyle/>
        <a:p>
          <a:endParaRPr lang="fr-FR"/>
        </a:p>
      </dgm:t>
    </dgm:pt>
    <dgm:pt modelId="{F36CD6F7-252C-44F7-8838-6BEAAD86EC18}">
      <dgm:prSet phldrT="[Texte]"/>
      <dgm:spPr/>
      <dgm:t>
        <a:bodyPr/>
        <a:lstStyle/>
        <a:p>
          <a:r>
            <a:rPr lang="fr-FR" dirty="0"/>
            <a:t>Jeu</a:t>
          </a:r>
        </a:p>
      </dgm:t>
    </dgm:pt>
    <dgm:pt modelId="{DE39B30A-1502-4424-9133-7600840D1D37}" type="parTrans" cxnId="{9B9E984E-8534-4E79-B765-F0782894C4E4}">
      <dgm:prSet/>
      <dgm:spPr/>
      <dgm:t>
        <a:bodyPr/>
        <a:lstStyle/>
        <a:p>
          <a:endParaRPr lang="fr-FR"/>
        </a:p>
      </dgm:t>
    </dgm:pt>
    <dgm:pt modelId="{009CEAB6-9C59-41B9-8F77-5AAD811287E8}" type="sibTrans" cxnId="{9B9E984E-8534-4E79-B765-F0782894C4E4}">
      <dgm:prSet/>
      <dgm:spPr/>
      <dgm:t>
        <a:bodyPr/>
        <a:lstStyle/>
        <a:p>
          <a:endParaRPr lang="fr-FR"/>
        </a:p>
      </dgm:t>
    </dgm:pt>
    <dgm:pt modelId="{3E4518CB-8D87-47D9-8FAB-7D751914CC13}">
      <dgm:prSet phldrT="[Texte]"/>
      <dgm:spPr/>
      <dgm:t>
        <a:bodyPr/>
        <a:lstStyle/>
        <a:p>
          <a:r>
            <a:rPr lang="fr-FR" dirty="0"/>
            <a:t>Taille de la </a:t>
          </a:r>
          <a:r>
            <a:rPr lang="fr-FR" dirty="0" err="1"/>
            <a:t>map</a:t>
          </a:r>
          <a:endParaRPr lang="fr-FR" dirty="0"/>
        </a:p>
      </dgm:t>
    </dgm:pt>
    <dgm:pt modelId="{CAB8B123-3DD6-4F36-A270-F5DBC00226CE}" type="parTrans" cxnId="{8400CFC2-4941-4991-B495-982708B83355}">
      <dgm:prSet/>
      <dgm:spPr/>
      <dgm:t>
        <a:bodyPr/>
        <a:lstStyle/>
        <a:p>
          <a:endParaRPr lang="fr-FR"/>
        </a:p>
      </dgm:t>
    </dgm:pt>
    <dgm:pt modelId="{1948DCD8-FE49-4D98-AE12-CB85672183ED}" type="sibTrans" cxnId="{8400CFC2-4941-4991-B495-982708B83355}">
      <dgm:prSet/>
      <dgm:spPr/>
      <dgm:t>
        <a:bodyPr/>
        <a:lstStyle/>
        <a:p>
          <a:endParaRPr lang="fr-FR"/>
        </a:p>
      </dgm:t>
    </dgm:pt>
    <dgm:pt modelId="{7AC24789-5978-4627-B93A-E079454EDAEC}" type="pres">
      <dgm:prSet presAssocID="{2B7C8D3E-57BC-4CC9-9DB5-BB71AB2CDE64}" presName="Name0" presStyleCnt="0">
        <dgm:presLayoutVars>
          <dgm:dir/>
          <dgm:animLvl val="lvl"/>
          <dgm:resizeHandles val="exact"/>
        </dgm:presLayoutVars>
      </dgm:prSet>
      <dgm:spPr/>
    </dgm:pt>
    <dgm:pt modelId="{4AC81375-9E48-417C-9B48-E56276A5DC2B}" type="pres">
      <dgm:prSet presAssocID="{F36CD6F7-252C-44F7-8838-6BEAAD86EC18}" presName="boxAndChildren" presStyleCnt="0"/>
      <dgm:spPr/>
    </dgm:pt>
    <dgm:pt modelId="{84F12A1B-3C2B-4AAB-A1ED-A9EBD6D525C0}" type="pres">
      <dgm:prSet presAssocID="{F36CD6F7-252C-44F7-8838-6BEAAD86EC18}" presName="parentTextBox" presStyleLbl="node1" presStyleIdx="0" presStyleCnt="3"/>
      <dgm:spPr/>
    </dgm:pt>
    <dgm:pt modelId="{AAF57D6B-9A8D-4186-9C0B-15239F590C97}" type="pres">
      <dgm:prSet presAssocID="{5404AB17-4E32-43A8-9B2A-4BBF5561DA02}" presName="sp" presStyleCnt="0"/>
      <dgm:spPr/>
    </dgm:pt>
    <dgm:pt modelId="{2389FFB6-A0AC-412E-971E-232FC0A980BE}" type="pres">
      <dgm:prSet presAssocID="{625342BF-FF33-45AF-BF42-8C7ECD21FF39}" presName="arrowAndChildren" presStyleCnt="0"/>
      <dgm:spPr/>
    </dgm:pt>
    <dgm:pt modelId="{18525072-6311-4024-AD4E-490CF0C39EBD}" type="pres">
      <dgm:prSet presAssocID="{625342BF-FF33-45AF-BF42-8C7ECD21FF39}" presName="parentTextArrow" presStyleLbl="node1" presStyleIdx="0" presStyleCnt="3"/>
      <dgm:spPr/>
    </dgm:pt>
    <dgm:pt modelId="{87435C18-8FAA-4952-834C-67BD2D80B6F1}" type="pres">
      <dgm:prSet presAssocID="{625342BF-FF33-45AF-BF42-8C7ECD21FF39}" presName="arrow" presStyleLbl="node1" presStyleIdx="1" presStyleCnt="3"/>
      <dgm:spPr/>
    </dgm:pt>
    <dgm:pt modelId="{B7291B34-DF53-4089-AAF0-992920727370}" type="pres">
      <dgm:prSet presAssocID="{625342BF-FF33-45AF-BF42-8C7ECD21FF39}" presName="descendantArrow" presStyleCnt="0"/>
      <dgm:spPr/>
    </dgm:pt>
    <dgm:pt modelId="{FCB3D517-1818-42B4-BA08-644633AB538B}" type="pres">
      <dgm:prSet presAssocID="{DE59F1E7-3583-4F8A-B041-9E9FA1A8FCD8}" presName="childTextArrow" presStyleLbl="fgAccFollowNode1" presStyleIdx="0" presStyleCnt="4">
        <dgm:presLayoutVars>
          <dgm:bulletEnabled val="1"/>
        </dgm:presLayoutVars>
      </dgm:prSet>
      <dgm:spPr/>
    </dgm:pt>
    <dgm:pt modelId="{29CC2A95-E613-45A6-A511-B5DF4118F3A1}" type="pres">
      <dgm:prSet presAssocID="{B8BE00D3-5BD2-4F55-A1F1-B05D5C1422C0}" presName="childTextArrow" presStyleLbl="fgAccFollowNode1" presStyleIdx="1" presStyleCnt="4">
        <dgm:presLayoutVars>
          <dgm:bulletEnabled val="1"/>
        </dgm:presLayoutVars>
      </dgm:prSet>
      <dgm:spPr/>
    </dgm:pt>
    <dgm:pt modelId="{51D6E338-1C3E-45B6-9C91-B6DE3B520E31}" type="pres">
      <dgm:prSet presAssocID="{4EA429FD-2432-4908-873E-3633C82E8639}" presName="sp" presStyleCnt="0"/>
      <dgm:spPr/>
    </dgm:pt>
    <dgm:pt modelId="{43D9FD15-7041-4C77-A67B-B9BD7BF93670}" type="pres">
      <dgm:prSet presAssocID="{1CBC08D7-7CAA-42BF-9D8D-AB4E70706B70}" presName="arrowAndChildren" presStyleCnt="0"/>
      <dgm:spPr/>
    </dgm:pt>
    <dgm:pt modelId="{5D59C9F9-3095-4E59-9299-0EA41468AB08}" type="pres">
      <dgm:prSet presAssocID="{1CBC08D7-7CAA-42BF-9D8D-AB4E70706B70}" presName="parentTextArrow" presStyleLbl="node1" presStyleIdx="1" presStyleCnt="3"/>
      <dgm:spPr/>
    </dgm:pt>
    <dgm:pt modelId="{D263CD42-635C-4859-BE68-BEE2C2735EE4}" type="pres">
      <dgm:prSet presAssocID="{1CBC08D7-7CAA-42BF-9D8D-AB4E70706B70}" presName="arrow" presStyleLbl="node1" presStyleIdx="2" presStyleCnt="3"/>
      <dgm:spPr/>
    </dgm:pt>
    <dgm:pt modelId="{F3CBD3C1-8355-4A2B-BF62-C7B8B6EF46A8}" type="pres">
      <dgm:prSet presAssocID="{1CBC08D7-7CAA-42BF-9D8D-AB4E70706B70}" presName="descendantArrow" presStyleCnt="0"/>
      <dgm:spPr/>
    </dgm:pt>
    <dgm:pt modelId="{7D960041-314B-42B0-B727-78E4ED5D49AF}" type="pres">
      <dgm:prSet presAssocID="{85EBCE35-4B8F-4C8B-8A79-9597F99425FC}" presName="childTextArrow" presStyleLbl="fgAccFollowNode1" presStyleIdx="2" presStyleCnt="4">
        <dgm:presLayoutVars>
          <dgm:bulletEnabled val="1"/>
        </dgm:presLayoutVars>
      </dgm:prSet>
      <dgm:spPr/>
    </dgm:pt>
    <dgm:pt modelId="{6D00F2BC-159A-4058-89CF-7B14392397CA}" type="pres">
      <dgm:prSet presAssocID="{A50F2DDC-F11A-4850-A092-91BE26E3F576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99DA3C00-4EE4-4287-982F-B31C83F49394}" type="presOf" srcId="{625342BF-FF33-45AF-BF42-8C7ECD21FF39}" destId="{87435C18-8FAA-4952-834C-67BD2D80B6F1}" srcOrd="1" destOrd="0" presId="urn:microsoft.com/office/officeart/2005/8/layout/process4"/>
    <dgm:cxn modelId="{9B2C4307-960B-4019-ABCB-A35A50BF521D}" type="presOf" srcId="{1CBC08D7-7CAA-42BF-9D8D-AB4E70706B70}" destId="{D263CD42-635C-4859-BE68-BEE2C2735EE4}" srcOrd="1" destOrd="0" presId="urn:microsoft.com/office/officeart/2005/8/layout/process4"/>
    <dgm:cxn modelId="{F019251A-3609-46D0-AF67-AFBBF771F3FE}" srcId="{625342BF-FF33-45AF-BF42-8C7ECD21FF39}" destId="{DE59F1E7-3583-4F8A-B041-9E9FA1A8FCD8}" srcOrd="0" destOrd="0" parTransId="{048A3169-5F03-4137-98E0-44054E9C091B}" sibTransId="{4200CC90-5D1F-4B92-B9B8-09DD0E0B6E53}"/>
    <dgm:cxn modelId="{15414B27-3F7A-4904-83AE-3291DDDE727F}" srcId="{1CBC08D7-7CAA-42BF-9D8D-AB4E70706B70}" destId="{85EBCE35-4B8F-4C8B-8A79-9597F99425FC}" srcOrd="0" destOrd="0" parTransId="{CC1BF0FB-7C30-4FDA-9A24-902799487158}" sibTransId="{D551379C-620C-46D7-96A8-15C78097ABEA}"/>
    <dgm:cxn modelId="{C5BD4A37-DD2D-4603-92F9-58E8FFFED8CF}" srcId="{2B7C8D3E-57BC-4CC9-9DB5-BB71AB2CDE64}" destId="{625342BF-FF33-45AF-BF42-8C7ECD21FF39}" srcOrd="1" destOrd="0" parTransId="{537209C0-DB8A-4CEC-8DC6-3EE84CB60368}" sibTransId="{5404AB17-4E32-43A8-9B2A-4BBF5561DA02}"/>
    <dgm:cxn modelId="{442C4366-57E1-4F50-9347-AFFC44B47DE7}" srcId="{625342BF-FF33-45AF-BF42-8C7ECD21FF39}" destId="{B8BE00D3-5BD2-4F55-A1F1-B05D5C1422C0}" srcOrd="1" destOrd="0" parTransId="{8F9244BB-5546-4ED4-8F5A-3A2A12E51292}" sibTransId="{D52A35A4-3357-4896-851B-834695FF34C7}"/>
    <dgm:cxn modelId="{B8A0E269-AE9D-4808-967D-274F694B2B40}" srcId="{1CBC08D7-7CAA-42BF-9D8D-AB4E70706B70}" destId="{A50F2DDC-F11A-4850-A092-91BE26E3F576}" srcOrd="1" destOrd="0" parTransId="{9D89C902-BF27-4C8B-BAF1-1A03E389AC9B}" sibTransId="{E8B17E41-92CE-4656-B758-37139B5F704F}"/>
    <dgm:cxn modelId="{9B9E984E-8534-4E79-B765-F0782894C4E4}" srcId="{2B7C8D3E-57BC-4CC9-9DB5-BB71AB2CDE64}" destId="{F36CD6F7-252C-44F7-8838-6BEAAD86EC18}" srcOrd="2" destOrd="0" parTransId="{DE39B30A-1502-4424-9133-7600840D1D37}" sibTransId="{009CEAB6-9C59-41B9-8F77-5AAD811287E8}"/>
    <dgm:cxn modelId="{1D62F38B-1F3C-4BEC-A055-5C60264ED693}" type="presOf" srcId="{F36CD6F7-252C-44F7-8838-6BEAAD86EC18}" destId="{84F12A1B-3C2B-4AAB-A1ED-A9EBD6D525C0}" srcOrd="0" destOrd="0" presId="urn:microsoft.com/office/officeart/2005/8/layout/process4"/>
    <dgm:cxn modelId="{C407208E-D62D-4942-AE9A-7CB27A3F722D}" type="presOf" srcId="{DE59F1E7-3583-4F8A-B041-9E9FA1A8FCD8}" destId="{FCB3D517-1818-42B4-BA08-644633AB538B}" srcOrd="0" destOrd="0" presId="urn:microsoft.com/office/officeart/2005/8/layout/process4"/>
    <dgm:cxn modelId="{32AE37AD-240E-4CAF-AC73-A7D034810DB4}" type="presOf" srcId="{1CBC08D7-7CAA-42BF-9D8D-AB4E70706B70}" destId="{5D59C9F9-3095-4E59-9299-0EA41468AB08}" srcOrd="0" destOrd="0" presId="urn:microsoft.com/office/officeart/2005/8/layout/process4"/>
    <dgm:cxn modelId="{8400CFC2-4941-4991-B495-982708B83355}" srcId="{B8BE00D3-5BD2-4F55-A1F1-B05D5C1422C0}" destId="{3E4518CB-8D87-47D9-8FAB-7D751914CC13}" srcOrd="0" destOrd="0" parTransId="{CAB8B123-3DD6-4F36-A270-F5DBC00226CE}" sibTransId="{1948DCD8-FE49-4D98-AE12-CB85672183ED}"/>
    <dgm:cxn modelId="{585537C6-83D1-4178-850A-FC44541D250E}" type="presOf" srcId="{A50F2DDC-F11A-4850-A092-91BE26E3F576}" destId="{6D00F2BC-159A-4058-89CF-7B14392397CA}" srcOrd="0" destOrd="0" presId="urn:microsoft.com/office/officeart/2005/8/layout/process4"/>
    <dgm:cxn modelId="{B2544CC7-FA1E-4E4A-BDEB-1559F153CF6F}" type="presOf" srcId="{B8BE00D3-5BD2-4F55-A1F1-B05D5C1422C0}" destId="{29CC2A95-E613-45A6-A511-B5DF4118F3A1}" srcOrd="0" destOrd="0" presId="urn:microsoft.com/office/officeart/2005/8/layout/process4"/>
    <dgm:cxn modelId="{E18EDCDD-254D-4C04-89FD-8FE59720C5B9}" type="presOf" srcId="{3E4518CB-8D87-47D9-8FAB-7D751914CC13}" destId="{29CC2A95-E613-45A6-A511-B5DF4118F3A1}" srcOrd="0" destOrd="1" presId="urn:microsoft.com/office/officeart/2005/8/layout/process4"/>
    <dgm:cxn modelId="{D9CDCCF0-8704-4A52-A516-D1E9E07F03C5}" type="presOf" srcId="{85EBCE35-4B8F-4C8B-8A79-9597F99425FC}" destId="{7D960041-314B-42B0-B727-78E4ED5D49AF}" srcOrd="0" destOrd="0" presId="urn:microsoft.com/office/officeart/2005/8/layout/process4"/>
    <dgm:cxn modelId="{DECF86F1-54A0-4ECB-ADD7-092715FC6A3C}" srcId="{2B7C8D3E-57BC-4CC9-9DB5-BB71AB2CDE64}" destId="{1CBC08D7-7CAA-42BF-9D8D-AB4E70706B70}" srcOrd="0" destOrd="0" parTransId="{9B210CC6-B8F2-4AAC-A7BB-AE6FE9B844CE}" sibTransId="{4EA429FD-2432-4908-873E-3633C82E8639}"/>
    <dgm:cxn modelId="{20A224F6-4563-4F8D-B743-72DA2E917608}" type="presOf" srcId="{2B7C8D3E-57BC-4CC9-9DB5-BB71AB2CDE64}" destId="{7AC24789-5978-4627-B93A-E079454EDAEC}" srcOrd="0" destOrd="0" presId="urn:microsoft.com/office/officeart/2005/8/layout/process4"/>
    <dgm:cxn modelId="{446F6DF7-BC38-4069-9BF3-F6D74A50F573}" type="presOf" srcId="{625342BF-FF33-45AF-BF42-8C7ECD21FF39}" destId="{18525072-6311-4024-AD4E-490CF0C39EBD}" srcOrd="0" destOrd="0" presId="urn:microsoft.com/office/officeart/2005/8/layout/process4"/>
    <dgm:cxn modelId="{C81DFEF1-51DC-4F34-8BBD-72419613EA1D}" type="presParOf" srcId="{7AC24789-5978-4627-B93A-E079454EDAEC}" destId="{4AC81375-9E48-417C-9B48-E56276A5DC2B}" srcOrd="0" destOrd="0" presId="urn:microsoft.com/office/officeart/2005/8/layout/process4"/>
    <dgm:cxn modelId="{A425F5EA-5209-4CA8-9871-C12438BBC60E}" type="presParOf" srcId="{4AC81375-9E48-417C-9B48-E56276A5DC2B}" destId="{84F12A1B-3C2B-4AAB-A1ED-A9EBD6D525C0}" srcOrd="0" destOrd="0" presId="urn:microsoft.com/office/officeart/2005/8/layout/process4"/>
    <dgm:cxn modelId="{7527966F-45E2-4037-B2F3-723F612CB4D6}" type="presParOf" srcId="{7AC24789-5978-4627-B93A-E079454EDAEC}" destId="{AAF57D6B-9A8D-4186-9C0B-15239F590C97}" srcOrd="1" destOrd="0" presId="urn:microsoft.com/office/officeart/2005/8/layout/process4"/>
    <dgm:cxn modelId="{A271263B-7CF3-401F-B1A3-79FEE01815BD}" type="presParOf" srcId="{7AC24789-5978-4627-B93A-E079454EDAEC}" destId="{2389FFB6-A0AC-412E-971E-232FC0A980BE}" srcOrd="2" destOrd="0" presId="urn:microsoft.com/office/officeart/2005/8/layout/process4"/>
    <dgm:cxn modelId="{6EF4D88C-C384-485A-B410-9214B86A730B}" type="presParOf" srcId="{2389FFB6-A0AC-412E-971E-232FC0A980BE}" destId="{18525072-6311-4024-AD4E-490CF0C39EBD}" srcOrd="0" destOrd="0" presId="urn:microsoft.com/office/officeart/2005/8/layout/process4"/>
    <dgm:cxn modelId="{5424C310-6F3A-4FA7-B646-33D090582CEA}" type="presParOf" srcId="{2389FFB6-A0AC-412E-971E-232FC0A980BE}" destId="{87435C18-8FAA-4952-834C-67BD2D80B6F1}" srcOrd="1" destOrd="0" presId="urn:microsoft.com/office/officeart/2005/8/layout/process4"/>
    <dgm:cxn modelId="{9B47F339-9575-4929-AC15-2AD98A6BB196}" type="presParOf" srcId="{2389FFB6-A0AC-412E-971E-232FC0A980BE}" destId="{B7291B34-DF53-4089-AAF0-992920727370}" srcOrd="2" destOrd="0" presId="urn:microsoft.com/office/officeart/2005/8/layout/process4"/>
    <dgm:cxn modelId="{5CB55D64-A37F-403D-86D8-2CCDAEE20BC0}" type="presParOf" srcId="{B7291B34-DF53-4089-AAF0-992920727370}" destId="{FCB3D517-1818-42B4-BA08-644633AB538B}" srcOrd="0" destOrd="0" presId="urn:microsoft.com/office/officeart/2005/8/layout/process4"/>
    <dgm:cxn modelId="{16BE9B96-60EE-4E08-8AE2-A6C22F6D8A3B}" type="presParOf" srcId="{B7291B34-DF53-4089-AAF0-992920727370}" destId="{29CC2A95-E613-45A6-A511-B5DF4118F3A1}" srcOrd="1" destOrd="0" presId="urn:microsoft.com/office/officeart/2005/8/layout/process4"/>
    <dgm:cxn modelId="{24BAED9F-7A47-4B5D-A3AC-B4BCBC5C0127}" type="presParOf" srcId="{7AC24789-5978-4627-B93A-E079454EDAEC}" destId="{51D6E338-1C3E-45B6-9C91-B6DE3B520E31}" srcOrd="3" destOrd="0" presId="urn:microsoft.com/office/officeart/2005/8/layout/process4"/>
    <dgm:cxn modelId="{9BD8CF76-0384-4D4F-A7A0-0F3D221F9B41}" type="presParOf" srcId="{7AC24789-5978-4627-B93A-E079454EDAEC}" destId="{43D9FD15-7041-4C77-A67B-B9BD7BF93670}" srcOrd="4" destOrd="0" presId="urn:microsoft.com/office/officeart/2005/8/layout/process4"/>
    <dgm:cxn modelId="{6D595578-8E9A-40B7-87EE-8E23A6A40A1F}" type="presParOf" srcId="{43D9FD15-7041-4C77-A67B-B9BD7BF93670}" destId="{5D59C9F9-3095-4E59-9299-0EA41468AB08}" srcOrd="0" destOrd="0" presId="urn:microsoft.com/office/officeart/2005/8/layout/process4"/>
    <dgm:cxn modelId="{72AD71AA-9DFA-4C77-A90F-D98AB7ED2E2C}" type="presParOf" srcId="{43D9FD15-7041-4C77-A67B-B9BD7BF93670}" destId="{D263CD42-635C-4859-BE68-BEE2C2735EE4}" srcOrd="1" destOrd="0" presId="urn:microsoft.com/office/officeart/2005/8/layout/process4"/>
    <dgm:cxn modelId="{9DD4009B-966B-4DB9-A8AF-377AD1477EF9}" type="presParOf" srcId="{43D9FD15-7041-4C77-A67B-B9BD7BF93670}" destId="{F3CBD3C1-8355-4A2B-BF62-C7B8B6EF46A8}" srcOrd="2" destOrd="0" presId="urn:microsoft.com/office/officeart/2005/8/layout/process4"/>
    <dgm:cxn modelId="{62AF5858-06FA-4A3C-A8D2-39921D107FA9}" type="presParOf" srcId="{F3CBD3C1-8355-4A2B-BF62-C7B8B6EF46A8}" destId="{7D960041-314B-42B0-B727-78E4ED5D49AF}" srcOrd="0" destOrd="0" presId="urn:microsoft.com/office/officeart/2005/8/layout/process4"/>
    <dgm:cxn modelId="{B139FF74-DED8-4277-B935-FE134EAEAC3C}" type="presParOf" srcId="{F3CBD3C1-8355-4A2B-BF62-C7B8B6EF46A8}" destId="{6D00F2BC-159A-4058-89CF-7B14392397C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918098-8D67-4B5A-B31D-B88111200DCD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7F658EE-ECCE-433D-BEE8-43B0068A045A}">
      <dgm:prSet phldrT="[Texte]"/>
      <dgm:spPr/>
      <dgm:t>
        <a:bodyPr/>
        <a:lstStyle/>
        <a:p>
          <a:r>
            <a:rPr lang="fr-FR" dirty="0"/>
            <a:t>Pointeurs</a:t>
          </a:r>
        </a:p>
      </dgm:t>
    </dgm:pt>
    <dgm:pt modelId="{819D1C81-A440-4509-8E67-182D18788817}" type="parTrans" cxnId="{FFE4FDCA-E6D4-4C1B-9255-D95B54252ECA}">
      <dgm:prSet/>
      <dgm:spPr/>
      <dgm:t>
        <a:bodyPr/>
        <a:lstStyle/>
        <a:p>
          <a:endParaRPr lang="fr-FR"/>
        </a:p>
      </dgm:t>
    </dgm:pt>
    <dgm:pt modelId="{CBDA49FE-828C-4DAD-886D-89E313C90860}" type="sibTrans" cxnId="{FFE4FDCA-E6D4-4C1B-9255-D95B54252ECA}">
      <dgm:prSet/>
      <dgm:spPr/>
      <dgm:t>
        <a:bodyPr/>
        <a:lstStyle/>
        <a:p>
          <a:endParaRPr lang="fr-FR"/>
        </a:p>
      </dgm:t>
    </dgm:pt>
    <dgm:pt modelId="{0F97B7AE-CC78-40DD-AA3A-E1D898F41573}">
      <dgm:prSet phldrT="[Texte]"/>
      <dgm:spPr/>
      <dgm:t>
        <a:bodyPr/>
        <a:lstStyle/>
        <a:p>
          <a:r>
            <a:rPr lang="fr-FR" dirty="0"/>
            <a:t>Qt</a:t>
          </a:r>
        </a:p>
      </dgm:t>
    </dgm:pt>
    <dgm:pt modelId="{3D5438BA-38C7-420D-9B5E-F181B299EAAE}" type="parTrans" cxnId="{02FB3271-C0FF-4618-ACE0-1F714C1C7177}">
      <dgm:prSet/>
      <dgm:spPr/>
      <dgm:t>
        <a:bodyPr/>
        <a:lstStyle/>
        <a:p>
          <a:endParaRPr lang="fr-FR"/>
        </a:p>
      </dgm:t>
    </dgm:pt>
    <dgm:pt modelId="{6B481085-7FBB-4E11-B1C9-36C44CDFCF5E}" type="sibTrans" cxnId="{02FB3271-C0FF-4618-ACE0-1F714C1C7177}">
      <dgm:prSet/>
      <dgm:spPr/>
      <dgm:t>
        <a:bodyPr/>
        <a:lstStyle/>
        <a:p>
          <a:endParaRPr lang="fr-FR"/>
        </a:p>
      </dgm:t>
    </dgm:pt>
    <dgm:pt modelId="{C5DCAB8B-5008-46AB-AA78-D78C28408CEA}">
      <dgm:prSet phldrT="[Texte]"/>
      <dgm:spPr/>
      <dgm:t>
        <a:bodyPr/>
        <a:lstStyle/>
        <a:p>
          <a:r>
            <a:rPr lang="fr-FR" dirty="0"/>
            <a:t>Fusion</a:t>
          </a:r>
        </a:p>
      </dgm:t>
    </dgm:pt>
    <dgm:pt modelId="{5749C2EF-C782-423D-AB8B-E6D8A5E3D988}" type="parTrans" cxnId="{5310CC4F-B19D-4DE9-BAD8-16A90355F1BA}">
      <dgm:prSet/>
      <dgm:spPr/>
      <dgm:t>
        <a:bodyPr/>
        <a:lstStyle/>
        <a:p>
          <a:endParaRPr lang="fr-FR"/>
        </a:p>
      </dgm:t>
    </dgm:pt>
    <dgm:pt modelId="{44737F03-B7CB-46F9-ABD9-0C0D7AB2905B}" type="sibTrans" cxnId="{5310CC4F-B19D-4DE9-BAD8-16A90355F1BA}">
      <dgm:prSet/>
      <dgm:spPr/>
      <dgm:t>
        <a:bodyPr/>
        <a:lstStyle/>
        <a:p>
          <a:endParaRPr lang="fr-FR"/>
        </a:p>
      </dgm:t>
    </dgm:pt>
    <dgm:pt modelId="{7C5FFA6C-4629-4102-9216-E00278CF3D2E}">
      <dgm:prSet phldrT="[Texte]"/>
      <dgm:spPr/>
      <dgm:t>
        <a:bodyPr/>
        <a:lstStyle/>
        <a:p>
          <a:r>
            <a:rPr lang="fr-FR" dirty="0"/>
            <a:t>Fatigue</a:t>
          </a:r>
        </a:p>
      </dgm:t>
    </dgm:pt>
    <dgm:pt modelId="{B6805B3D-74E5-4B96-895F-F16ED26B25EE}" type="parTrans" cxnId="{73B5B91C-869D-4E81-A133-9E8DF07A5D65}">
      <dgm:prSet/>
      <dgm:spPr/>
      <dgm:t>
        <a:bodyPr/>
        <a:lstStyle/>
        <a:p>
          <a:endParaRPr lang="fr-FR"/>
        </a:p>
      </dgm:t>
    </dgm:pt>
    <dgm:pt modelId="{094B8F20-81FE-43FE-8C28-C9FCE457CE1A}" type="sibTrans" cxnId="{73B5B91C-869D-4E81-A133-9E8DF07A5D65}">
      <dgm:prSet/>
      <dgm:spPr/>
      <dgm:t>
        <a:bodyPr/>
        <a:lstStyle/>
        <a:p>
          <a:endParaRPr lang="fr-FR"/>
        </a:p>
      </dgm:t>
    </dgm:pt>
    <dgm:pt modelId="{542780FE-8FE2-4670-A175-B597FB6D1E94}" type="pres">
      <dgm:prSet presAssocID="{8C918098-8D67-4B5A-B31D-B88111200DCD}" presName="Name0" presStyleCnt="0">
        <dgm:presLayoutVars>
          <dgm:dir/>
          <dgm:resizeHandles val="exact"/>
        </dgm:presLayoutVars>
      </dgm:prSet>
      <dgm:spPr/>
    </dgm:pt>
    <dgm:pt modelId="{926FE1BF-9A9E-4531-9283-3FEC8C86DC75}" type="pres">
      <dgm:prSet presAssocID="{57F658EE-ECCE-433D-BEE8-43B0068A045A}" presName="compNode" presStyleCnt="0"/>
      <dgm:spPr/>
    </dgm:pt>
    <dgm:pt modelId="{0DDC565D-A6EB-4D33-BFFA-484638B0A9DA}" type="pres">
      <dgm:prSet presAssocID="{57F658EE-ECCE-433D-BEE8-43B0068A045A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Retour (droite à gauche)"/>
        </a:ext>
      </dgm:extLst>
    </dgm:pt>
    <dgm:pt modelId="{47E08332-20E2-4F1F-850D-C148D674C794}" type="pres">
      <dgm:prSet presAssocID="{57F658EE-ECCE-433D-BEE8-43B0068A045A}" presName="textRect" presStyleLbl="revTx" presStyleIdx="0" presStyleCnt="4">
        <dgm:presLayoutVars>
          <dgm:bulletEnabled val="1"/>
        </dgm:presLayoutVars>
      </dgm:prSet>
      <dgm:spPr/>
    </dgm:pt>
    <dgm:pt modelId="{AB332C3F-9820-4623-9B26-3B74FF057D6D}" type="pres">
      <dgm:prSet presAssocID="{CBDA49FE-828C-4DAD-886D-89E313C90860}" presName="sibTrans" presStyleLbl="sibTrans2D1" presStyleIdx="0" presStyleCnt="0"/>
      <dgm:spPr/>
    </dgm:pt>
    <dgm:pt modelId="{4B33BEC9-13F3-4EFB-99A1-05A9B48E53E3}" type="pres">
      <dgm:prSet presAssocID="{0F97B7AE-CC78-40DD-AA3A-E1D898F41573}" presName="compNode" presStyleCnt="0"/>
      <dgm:spPr/>
    </dgm:pt>
    <dgm:pt modelId="{3926E27E-DC6F-4494-BB83-B840105D9332}" type="pres">
      <dgm:prSet presAssocID="{0F97B7AE-CC78-40DD-AA3A-E1D898F41573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Scène de colline"/>
        </a:ext>
      </dgm:extLst>
    </dgm:pt>
    <dgm:pt modelId="{26AC7F04-673C-4721-87B6-0E679720A40F}" type="pres">
      <dgm:prSet presAssocID="{0F97B7AE-CC78-40DD-AA3A-E1D898F41573}" presName="textRect" presStyleLbl="revTx" presStyleIdx="1" presStyleCnt="4">
        <dgm:presLayoutVars>
          <dgm:bulletEnabled val="1"/>
        </dgm:presLayoutVars>
      </dgm:prSet>
      <dgm:spPr/>
    </dgm:pt>
    <dgm:pt modelId="{E5D1ED4E-DD62-47A5-BB09-2A93E97EE646}" type="pres">
      <dgm:prSet presAssocID="{6B481085-7FBB-4E11-B1C9-36C44CDFCF5E}" presName="sibTrans" presStyleLbl="sibTrans2D1" presStyleIdx="0" presStyleCnt="0"/>
      <dgm:spPr/>
    </dgm:pt>
    <dgm:pt modelId="{62E643E9-C76E-4816-952E-4B085557430F}" type="pres">
      <dgm:prSet presAssocID="{C5DCAB8B-5008-46AB-AA78-D78C28408CEA}" presName="compNode" presStyleCnt="0"/>
      <dgm:spPr/>
    </dgm:pt>
    <dgm:pt modelId="{A0CD0B03-9151-4576-B50C-0780A9A7BE99}" type="pres">
      <dgm:prSet presAssocID="{C5DCAB8B-5008-46AB-AA78-D78C28408CEA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Insecte sous une loupe"/>
        </a:ext>
      </dgm:extLst>
    </dgm:pt>
    <dgm:pt modelId="{75BE84FD-DD73-4E70-B678-163101828844}" type="pres">
      <dgm:prSet presAssocID="{C5DCAB8B-5008-46AB-AA78-D78C28408CEA}" presName="textRect" presStyleLbl="revTx" presStyleIdx="2" presStyleCnt="4">
        <dgm:presLayoutVars>
          <dgm:bulletEnabled val="1"/>
        </dgm:presLayoutVars>
      </dgm:prSet>
      <dgm:spPr/>
    </dgm:pt>
    <dgm:pt modelId="{084FADF9-5D84-46D5-BF2F-8B48C98E29C7}" type="pres">
      <dgm:prSet presAssocID="{44737F03-B7CB-46F9-ABD9-0C0D7AB2905B}" presName="sibTrans" presStyleLbl="sibTrans2D1" presStyleIdx="0" presStyleCnt="0"/>
      <dgm:spPr/>
    </dgm:pt>
    <dgm:pt modelId="{EDC81DD4-A463-4373-92E3-F78C62471E54}" type="pres">
      <dgm:prSet presAssocID="{7C5FFA6C-4629-4102-9216-E00278CF3D2E}" presName="compNode" presStyleCnt="0"/>
      <dgm:spPr/>
    </dgm:pt>
    <dgm:pt modelId="{E24BF009-70FE-417E-9AF1-5E41F28416EB}" type="pres">
      <dgm:prSet presAssocID="{7C5FFA6C-4629-4102-9216-E00278CF3D2E}" presName="pict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Dormir"/>
        </a:ext>
      </dgm:extLst>
    </dgm:pt>
    <dgm:pt modelId="{C245EA8E-7D2E-461A-8ADA-F23C8648CF3D}" type="pres">
      <dgm:prSet presAssocID="{7C5FFA6C-4629-4102-9216-E00278CF3D2E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73B5B91C-869D-4E81-A133-9E8DF07A5D65}" srcId="{8C918098-8D67-4B5A-B31D-B88111200DCD}" destId="{7C5FFA6C-4629-4102-9216-E00278CF3D2E}" srcOrd="3" destOrd="0" parTransId="{B6805B3D-74E5-4B96-895F-F16ED26B25EE}" sibTransId="{094B8F20-81FE-43FE-8C28-C9FCE457CE1A}"/>
    <dgm:cxn modelId="{066DA024-E3BB-44B9-9A89-927BC694ECE6}" type="presOf" srcId="{7C5FFA6C-4629-4102-9216-E00278CF3D2E}" destId="{C245EA8E-7D2E-461A-8ADA-F23C8648CF3D}" srcOrd="0" destOrd="0" presId="urn:microsoft.com/office/officeart/2005/8/layout/pList1"/>
    <dgm:cxn modelId="{9DFCD431-AF97-4894-B7FA-EA1FA2902A88}" type="presOf" srcId="{8C918098-8D67-4B5A-B31D-B88111200DCD}" destId="{542780FE-8FE2-4670-A175-B597FB6D1E94}" srcOrd="0" destOrd="0" presId="urn:microsoft.com/office/officeart/2005/8/layout/pList1"/>
    <dgm:cxn modelId="{E4FC863A-11CF-4BE9-BDE6-B383CD17351D}" type="presOf" srcId="{CBDA49FE-828C-4DAD-886D-89E313C90860}" destId="{AB332C3F-9820-4623-9B26-3B74FF057D6D}" srcOrd="0" destOrd="0" presId="urn:microsoft.com/office/officeart/2005/8/layout/pList1"/>
    <dgm:cxn modelId="{93B29A63-CB93-4D0A-9177-63444E67F2F1}" type="presOf" srcId="{C5DCAB8B-5008-46AB-AA78-D78C28408CEA}" destId="{75BE84FD-DD73-4E70-B678-163101828844}" srcOrd="0" destOrd="0" presId="urn:microsoft.com/office/officeart/2005/8/layout/pList1"/>
    <dgm:cxn modelId="{B6EF0D4D-2D5E-4FF7-AEF4-9331D8209C4A}" type="presOf" srcId="{6B481085-7FBB-4E11-B1C9-36C44CDFCF5E}" destId="{E5D1ED4E-DD62-47A5-BB09-2A93E97EE646}" srcOrd="0" destOrd="0" presId="urn:microsoft.com/office/officeart/2005/8/layout/pList1"/>
    <dgm:cxn modelId="{5310CC4F-B19D-4DE9-BAD8-16A90355F1BA}" srcId="{8C918098-8D67-4B5A-B31D-B88111200DCD}" destId="{C5DCAB8B-5008-46AB-AA78-D78C28408CEA}" srcOrd="2" destOrd="0" parTransId="{5749C2EF-C782-423D-AB8B-E6D8A5E3D988}" sibTransId="{44737F03-B7CB-46F9-ABD9-0C0D7AB2905B}"/>
    <dgm:cxn modelId="{02FB3271-C0FF-4618-ACE0-1F714C1C7177}" srcId="{8C918098-8D67-4B5A-B31D-B88111200DCD}" destId="{0F97B7AE-CC78-40DD-AA3A-E1D898F41573}" srcOrd="1" destOrd="0" parTransId="{3D5438BA-38C7-420D-9B5E-F181B299EAAE}" sibTransId="{6B481085-7FBB-4E11-B1C9-36C44CDFCF5E}"/>
    <dgm:cxn modelId="{73B2FD86-64C6-47F6-BAC3-91E153AB1935}" type="presOf" srcId="{44737F03-B7CB-46F9-ABD9-0C0D7AB2905B}" destId="{084FADF9-5D84-46D5-BF2F-8B48C98E29C7}" srcOrd="0" destOrd="0" presId="urn:microsoft.com/office/officeart/2005/8/layout/pList1"/>
    <dgm:cxn modelId="{2268789D-5641-4F85-B500-51C6A2F44A8C}" type="presOf" srcId="{57F658EE-ECCE-433D-BEE8-43B0068A045A}" destId="{47E08332-20E2-4F1F-850D-C148D674C794}" srcOrd="0" destOrd="0" presId="urn:microsoft.com/office/officeart/2005/8/layout/pList1"/>
    <dgm:cxn modelId="{FFE4FDCA-E6D4-4C1B-9255-D95B54252ECA}" srcId="{8C918098-8D67-4B5A-B31D-B88111200DCD}" destId="{57F658EE-ECCE-433D-BEE8-43B0068A045A}" srcOrd="0" destOrd="0" parTransId="{819D1C81-A440-4509-8E67-182D18788817}" sibTransId="{CBDA49FE-828C-4DAD-886D-89E313C90860}"/>
    <dgm:cxn modelId="{C82BF0FF-D5DC-40E7-8F0E-8D6015DE27DF}" type="presOf" srcId="{0F97B7AE-CC78-40DD-AA3A-E1D898F41573}" destId="{26AC7F04-673C-4721-87B6-0E679720A40F}" srcOrd="0" destOrd="0" presId="urn:microsoft.com/office/officeart/2005/8/layout/pList1"/>
    <dgm:cxn modelId="{B9562886-5F05-4A64-ACBF-B903F1162565}" type="presParOf" srcId="{542780FE-8FE2-4670-A175-B597FB6D1E94}" destId="{926FE1BF-9A9E-4531-9283-3FEC8C86DC75}" srcOrd="0" destOrd="0" presId="urn:microsoft.com/office/officeart/2005/8/layout/pList1"/>
    <dgm:cxn modelId="{4B200B6B-22D4-4232-96A9-E8A4273BB8BA}" type="presParOf" srcId="{926FE1BF-9A9E-4531-9283-3FEC8C86DC75}" destId="{0DDC565D-A6EB-4D33-BFFA-484638B0A9DA}" srcOrd="0" destOrd="0" presId="urn:microsoft.com/office/officeart/2005/8/layout/pList1"/>
    <dgm:cxn modelId="{140D12DC-C338-4C61-9E21-1C890237E76D}" type="presParOf" srcId="{926FE1BF-9A9E-4531-9283-3FEC8C86DC75}" destId="{47E08332-20E2-4F1F-850D-C148D674C794}" srcOrd="1" destOrd="0" presId="urn:microsoft.com/office/officeart/2005/8/layout/pList1"/>
    <dgm:cxn modelId="{FEBD56A4-4C7D-400F-AD19-A70AAAB44455}" type="presParOf" srcId="{542780FE-8FE2-4670-A175-B597FB6D1E94}" destId="{AB332C3F-9820-4623-9B26-3B74FF057D6D}" srcOrd="1" destOrd="0" presId="urn:microsoft.com/office/officeart/2005/8/layout/pList1"/>
    <dgm:cxn modelId="{53044C6C-E626-4A15-8154-8785A0C69E13}" type="presParOf" srcId="{542780FE-8FE2-4670-A175-B597FB6D1E94}" destId="{4B33BEC9-13F3-4EFB-99A1-05A9B48E53E3}" srcOrd="2" destOrd="0" presId="urn:microsoft.com/office/officeart/2005/8/layout/pList1"/>
    <dgm:cxn modelId="{CF0F06A2-7532-42B9-8025-DBE3F8777FB5}" type="presParOf" srcId="{4B33BEC9-13F3-4EFB-99A1-05A9B48E53E3}" destId="{3926E27E-DC6F-4494-BB83-B840105D9332}" srcOrd="0" destOrd="0" presId="urn:microsoft.com/office/officeart/2005/8/layout/pList1"/>
    <dgm:cxn modelId="{519148B7-8E76-4B7F-8B26-075F66D3A2CB}" type="presParOf" srcId="{4B33BEC9-13F3-4EFB-99A1-05A9B48E53E3}" destId="{26AC7F04-673C-4721-87B6-0E679720A40F}" srcOrd="1" destOrd="0" presId="urn:microsoft.com/office/officeart/2005/8/layout/pList1"/>
    <dgm:cxn modelId="{B59FFA36-4BD2-4C09-B34F-6B18B2321574}" type="presParOf" srcId="{542780FE-8FE2-4670-A175-B597FB6D1E94}" destId="{E5D1ED4E-DD62-47A5-BB09-2A93E97EE646}" srcOrd="3" destOrd="0" presId="urn:microsoft.com/office/officeart/2005/8/layout/pList1"/>
    <dgm:cxn modelId="{3F89213D-82CE-4D55-AACE-0178514C4E51}" type="presParOf" srcId="{542780FE-8FE2-4670-A175-B597FB6D1E94}" destId="{62E643E9-C76E-4816-952E-4B085557430F}" srcOrd="4" destOrd="0" presId="urn:microsoft.com/office/officeart/2005/8/layout/pList1"/>
    <dgm:cxn modelId="{842456C3-5914-4FE4-8D79-8F5C90B4E680}" type="presParOf" srcId="{62E643E9-C76E-4816-952E-4B085557430F}" destId="{A0CD0B03-9151-4576-B50C-0780A9A7BE99}" srcOrd="0" destOrd="0" presId="urn:microsoft.com/office/officeart/2005/8/layout/pList1"/>
    <dgm:cxn modelId="{9D7F6397-2A75-4A86-8C75-676AAC7EA2E9}" type="presParOf" srcId="{62E643E9-C76E-4816-952E-4B085557430F}" destId="{75BE84FD-DD73-4E70-B678-163101828844}" srcOrd="1" destOrd="0" presId="urn:microsoft.com/office/officeart/2005/8/layout/pList1"/>
    <dgm:cxn modelId="{4434CC1C-EF7C-4E46-8C2C-7C2643BFBABA}" type="presParOf" srcId="{542780FE-8FE2-4670-A175-B597FB6D1E94}" destId="{084FADF9-5D84-46D5-BF2F-8B48C98E29C7}" srcOrd="5" destOrd="0" presId="urn:microsoft.com/office/officeart/2005/8/layout/pList1"/>
    <dgm:cxn modelId="{8932807B-863E-4F9E-902B-B80B42F5D50D}" type="presParOf" srcId="{542780FE-8FE2-4670-A175-B597FB6D1E94}" destId="{EDC81DD4-A463-4373-92E3-F78C62471E54}" srcOrd="6" destOrd="0" presId="urn:microsoft.com/office/officeart/2005/8/layout/pList1"/>
    <dgm:cxn modelId="{60930C15-687B-4471-BED8-B1AFDEA7C267}" type="presParOf" srcId="{EDC81DD4-A463-4373-92E3-F78C62471E54}" destId="{E24BF009-70FE-417E-9AF1-5E41F28416EB}" srcOrd="0" destOrd="0" presId="urn:microsoft.com/office/officeart/2005/8/layout/pList1"/>
    <dgm:cxn modelId="{8D0995C9-4BA7-4A0A-A35E-47C40CF7F316}" type="presParOf" srcId="{EDC81DD4-A463-4373-92E3-F78C62471E54}" destId="{C245EA8E-7D2E-461A-8ADA-F23C8648CF3D}" srcOrd="1" destOrd="0" presId="urn:microsoft.com/office/officeart/2005/8/layout/p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BF69CE-33D2-4BDF-8840-D6F1EBAD2A49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6EDCD9C-FB4B-4E07-8166-D33FE52845FE}">
      <dgm:prSet phldrT="[Texte]"/>
      <dgm:spPr/>
      <dgm:t>
        <a:bodyPr/>
        <a:lstStyle/>
        <a:p>
          <a:r>
            <a:rPr lang="fr-FR" dirty="0"/>
            <a:t>Multijoueur à 4</a:t>
          </a:r>
        </a:p>
      </dgm:t>
    </dgm:pt>
    <dgm:pt modelId="{E1316DFC-5A84-4B45-B535-3C5335684AF4}" type="parTrans" cxnId="{1CA137F9-1181-4C49-845D-65DBD8A8C5A8}">
      <dgm:prSet/>
      <dgm:spPr/>
      <dgm:t>
        <a:bodyPr/>
        <a:lstStyle/>
        <a:p>
          <a:endParaRPr lang="fr-FR"/>
        </a:p>
      </dgm:t>
    </dgm:pt>
    <dgm:pt modelId="{D60CCDD9-329E-46B2-8AC8-E35E059BA309}" type="sibTrans" cxnId="{1CA137F9-1181-4C49-845D-65DBD8A8C5A8}">
      <dgm:prSet/>
      <dgm:spPr/>
      <dgm:t>
        <a:bodyPr/>
        <a:lstStyle/>
        <a:p>
          <a:endParaRPr lang="fr-FR"/>
        </a:p>
      </dgm:t>
    </dgm:pt>
    <dgm:pt modelId="{90641AB8-EEC0-4AF4-841A-9642CDFC9394}">
      <dgm:prSet phldrT="[Texte]"/>
      <dgm:spPr/>
      <dgm:t>
        <a:bodyPr/>
        <a:lstStyle/>
        <a:p>
          <a:r>
            <a:rPr lang="fr-FR" dirty="0"/>
            <a:t>Types de bloc</a:t>
          </a:r>
        </a:p>
      </dgm:t>
    </dgm:pt>
    <dgm:pt modelId="{4784C1C6-02B7-4CDB-9408-67682F5E57B8}" type="parTrans" cxnId="{F9261AFA-15AC-40C5-B6B7-83279BB890BA}">
      <dgm:prSet/>
      <dgm:spPr/>
      <dgm:t>
        <a:bodyPr/>
        <a:lstStyle/>
        <a:p>
          <a:endParaRPr lang="fr-FR"/>
        </a:p>
      </dgm:t>
    </dgm:pt>
    <dgm:pt modelId="{C2888812-946B-43CF-ADFC-584FD1E5E8C5}" type="sibTrans" cxnId="{F9261AFA-15AC-40C5-B6B7-83279BB890BA}">
      <dgm:prSet/>
      <dgm:spPr/>
      <dgm:t>
        <a:bodyPr/>
        <a:lstStyle/>
        <a:p>
          <a:endParaRPr lang="fr-FR"/>
        </a:p>
      </dgm:t>
    </dgm:pt>
    <dgm:pt modelId="{CA072EB9-E050-4251-A0DE-3F4496D21F81}">
      <dgm:prSet phldrT="[Texte]"/>
      <dgm:spPr/>
      <dgm:t>
        <a:bodyPr/>
        <a:lstStyle/>
        <a:p>
          <a:r>
            <a:rPr lang="fr-FR" dirty="0"/>
            <a:t>Items</a:t>
          </a:r>
        </a:p>
      </dgm:t>
    </dgm:pt>
    <dgm:pt modelId="{8ABB4948-FBDF-49C2-AAD3-23F4C656B933}" type="parTrans" cxnId="{E781856F-9CE9-4DDB-8E12-427E09BF8601}">
      <dgm:prSet/>
      <dgm:spPr/>
      <dgm:t>
        <a:bodyPr/>
        <a:lstStyle/>
        <a:p>
          <a:endParaRPr lang="fr-FR"/>
        </a:p>
      </dgm:t>
    </dgm:pt>
    <dgm:pt modelId="{BAE52053-B47E-4E1C-9EF6-8FF0EB35C5E1}" type="sibTrans" cxnId="{E781856F-9CE9-4DDB-8E12-427E09BF8601}">
      <dgm:prSet/>
      <dgm:spPr/>
      <dgm:t>
        <a:bodyPr/>
        <a:lstStyle/>
        <a:p>
          <a:endParaRPr lang="fr-FR"/>
        </a:p>
      </dgm:t>
    </dgm:pt>
    <dgm:pt modelId="{D42DA157-06EC-4E02-B72C-C235404626B6}">
      <dgm:prSet phldrT="[Texte]"/>
      <dgm:spPr/>
      <dgm:t>
        <a:bodyPr/>
        <a:lstStyle/>
        <a:p>
          <a:r>
            <a:rPr lang="fr-FR" dirty="0"/>
            <a:t>Différents modes de jeu</a:t>
          </a:r>
        </a:p>
      </dgm:t>
    </dgm:pt>
    <dgm:pt modelId="{1A573EB8-24AE-4D1D-9650-82A8A4640EB9}" type="parTrans" cxnId="{D324BFEE-3830-4F2D-A6DC-99AB716B677B}">
      <dgm:prSet/>
      <dgm:spPr/>
      <dgm:t>
        <a:bodyPr/>
        <a:lstStyle/>
        <a:p>
          <a:endParaRPr lang="fr-FR"/>
        </a:p>
      </dgm:t>
    </dgm:pt>
    <dgm:pt modelId="{62C3725F-8E88-4185-B16B-390E1AC78CA7}" type="sibTrans" cxnId="{D324BFEE-3830-4F2D-A6DC-99AB716B677B}">
      <dgm:prSet/>
      <dgm:spPr/>
      <dgm:t>
        <a:bodyPr/>
        <a:lstStyle/>
        <a:p>
          <a:endParaRPr lang="fr-FR"/>
        </a:p>
      </dgm:t>
    </dgm:pt>
    <dgm:pt modelId="{BBBA1411-A3EB-4E64-9614-20681C2C7512}">
      <dgm:prSet phldrT="[Texte]"/>
      <dgm:spPr/>
      <dgm:t>
        <a:bodyPr/>
        <a:lstStyle/>
        <a:p>
          <a:r>
            <a:rPr lang="fr-FR" dirty="0"/>
            <a:t>Multijoueur en ligne</a:t>
          </a:r>
        </a:p>
      </dgm:t>
    </dgm:pt>
    <dgm:pt modelId="{452E0CC4-757D-4E01-9AC7-28DF43913A34}" type="parTrans" cxnId="{A2582485-F7F4-487B-B08F-25FBCA2AEF2D}">
      <dgm:prSet/>
      <dgm:spPr/>
      <dgm:t>
        <a:bodyPr/>
        <a:lstStyle/>
        <a:p>
          <a:endParaRPr lang="fr-FR"/>
        </a:p>
      </dgm:t>
    </dgm:pt>
    <dgm:pt modelId="{DF4D6D3D-5B49-4E78-9D87-3861F795D08A}" type="sibTrans" cxnId="{A2582485-F7F4-487B-B08F-25FBCA2AEF2D}">
      <dgm:prSet/>
      <dgm:spPr/>
      <dgm:t>
        <a:bodyPr/>
        <a:lstStyle/>
        <a:p>
          <a:endParaRPr lang="fr-FR"/>
        </a:p>
      </dgm:t>
    </dgm:pt>
    <dgm:pt modelId="{0B70A043-4331-4180-9A28-F2B040897B3B}">
      <dgm:prSet phldrT="[Texte]"/>
      <dgm:spPr/>
      <dgm:t>
        <a:bodyPr/>
        <a:lstStyle/>
        <a:p>
          <a:r>
            <a:rPr lang="fr-FR" dirty="0"/>
            <a:t>Intelligence Artificielle</a:t>
          </a:r>
        </a:p>
      </dgm:t>
    </dgm:pt>
    <dgm:pt modelId="{BE4B6AFC-CCED-4029-AEF1-8D4CD043C32E}" type="parTrans" cxnId="{FD6834A5-90A1-4539-BD08-7697F2F7A29B}">
      <dgm:prSet/>
      <dgm:spPr/>
      <dgm:t>
        <a:bodyPr/>
        <a:lstStyle/>
        <a:p>
          <a:endParaRPr lang="fr-FR"/>
        </a:p>
      </dgm:t>
    </dgm:pt>
    <dgm:pt modelId="{F9BFB3CC-583F-4384-90E6-6EFC167BB229}" type="sibTrans" cxnId="{FD6834A5-90A1-4539-BD08-7697F2F7A29B}">
      <dgm:prSet/>
      <dgm:spPr/>
      <dgm:t>
        <a:bodyPr/>
        <a:lstStyle/>
        <a:p>
          <a:endParaRPr lang="fr-FR"/>
        </a:p>
      </dgm:t>
    </dgm:pt>
    <dgm:pt modelId="{A876E0A2-BBC3-4241-8221-EFCCEBC4E3B3}" type="pres">
      <dgm:prSet presAssocID="{B1BF69CE-33D2-4BDF-8840-D6F1EBAD2A49}" presName="Name0" presStyleCnt="0">
        <dgm:presLayoutVars>
          <dgm:dir/>
          <dgm:resizeHandles val="exact"/>
        </dgm:presLayoutVars>
      </dgm:prSet>
      <dgm:spPr/>
    </dgm:pt>
    <dgm:pt modelId="{D92A5100-6858-4445-B76B-1409FCB56179}" type="pres">
      <dgm:prSet presAssocID="{56EDCD9C-FB4B-4E07-8166-D33FE52845FE}" presName="compNode" presStyleCnt="0"/>
      <dgm:spPr/>
    </dgm:pt>
    <dgm:pt modelId="{05195AA9-3E27-4931-A865-9436024A09E6}" type="pres">
      <dgm:prSet presAssocID="{56EDCD9C-FB4B-4E07-8166-D33FE52845FE}" presName="pict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Groupe"/>
        </a:ext>
      </dgm:extLst>
    </dgm:pt>
    <dgm:pt modelId="{950D656A-7B80-4F5A-9850-78CD1C4DE48F}" type="pres">
      <dgm:prSet presAssocID="{56EDCD9C-FB4B-4E07-8166-D33FE52845FE}" presName="textRect" presStyleLbl="revTx" presStyleIdx="0" presStyleCnt="6">
        <dgm:presLayoutVars>
          <dgm:bulletEnabled val="1"/>
        </dgm:presLayoutVars>
      </dgm:prSet>
      <dgm:spPr/>
    </dgm:pt>
    <dgm:pt modelId="{AF872126-42B0-46B8-B819-F9416510930C}" type="pres">
      <dgm:prSet presAssocID="{D60CCDD9-329E-46B2-8AC8-E35E059BA309}" presName="sibTrans" presStyleLbl="sibTrans2D1" presStyleIdx="0" presStyleCnt="0"/>
      <dgm:spPr/>
    </dgm:pt>
    <dgm:pt modelId="{A49B5915-4C36-41EC-AB51-28E0731046FA}" type="pres">
      <dgm:prSet presAssocID="{BBBA1411-A3EB-4E64-9614-20681C2C7512}" presName="compNode" presStyleCnt="0"/>
      <dgm:spPr/>
    </dgm:pt>
    <dgm:pt modelId="{BA9BC538-21CA-416C-8853-211650804779}" type="pres">
      <dgm:prSet presAssocID="{BBBA1411-A3EB-4E64-9614-20681C2C7512}" presName="pict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B38B7550-D69A-4366-9470-BEE444571116}" type="pres">
      <dgm:prSet presAssocID="{BBBA1411-A3EB-4E64-9614-20681C2C7512}" presName="textRect" presStyleLbl="revTx" presStyleIdx="1" presStyleCnt="6">
        <dgm:presLayoutVars>
          <dgm:bulletEnabled val="1"/>
        </dgm:presLayoutVars>
      </dgm:prSet>
      <dgm:spPr/>
    </dgm:pt>
    <dgm:pt modelId="{61123373-866E-414F-BD08-C53A8BC6AE54}" type="pres">
      <dgm:prSet presAssocID="{DF4D6D3D-5B49-4E78-9D87-3861F795D08A}" presName="sibTrans" presStyleLbl="sibTrans2D1" presStyleIdx="0" presStyleCnt="0"/>
      <dgm:spPr/>
    </dgm:pt>
    <dgm:pt modelId="{BC3B6B6D-E496-4D50-AD2B-BB66BE318EC9}" type="pres">
      <dgm:prSet presAssocID="{90641AB8-EEC0-4AF4-841A-9642CDFC9394}" presName="compNode" presStyleCnt="0"/>
      <dgm:spPr/>
    </dgm:pt>
    <dgm:pt modelId="{E0BDCC72-B61B-4BD5-A689-FB5570A2BC33}" type="pres">
      <dgm:prSet presAssocID="{90641AB8-EEC0-4AF4-841A-9642CDFC9394}" presName="pict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Ville"/>
        </a:ext>
      </dgm:extLst>
    </dgm:pt>
    <dgm:pt modelId="{A9C01977-0122-4E5F-833F-3C776500AB20}" type="pres">
      <dgm:prSet presAssocID="{90641AB8-EEC0-4AF4-841A-9642CDFC9394}" presName="textRect" presStyleLbl="revTx" presStyleIdx="2" presStyleCnt="6">
        <dgm:presLayoutVars>
          <dgm:bulletEnabled val="1"/>
        </dgm:presLayoutVars>
      </dgm:prSet>
      <dgm:spPr/>
    </dgm:pt>
    <dgm:pt modelId="{B3F9F69F-AB2E-4CF3-AF48-30D92848384A}" type="pres">
      <dgm:prSet presAssocID="{C2888812-946B-43CF-ADFC-584FD1E5E8C5}" presName="sibTrans" presStyleLbl="sibTrans2D1" presStyleIdx="0" presStyleCnt="0"/>
      <dgm:spPr/>
    </dgm:pt>
    <dgm:pt modelId="{6AD024B3-BBE6-499D-8E5E-89564FD9DCD8}" type="pres">
      <dgm:prSet presAssocID="{CA072EB9-E050-4251-A0DE-3F4496D21F81}" presName="compNode" presStyleCnt="0"/>
      <dgm:spPr/>
    </dgm:pt>
    <dgm:pt modelId="{0B0D81E3-A8BA-4B6A-B5A7-D1019AE89E42}" type="pres">
      <dgm:prSet presAssocID="{CA072EB9-E050-4251-A0DE-3F4496D21F81}" presName="pict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Cœur"/>
        </a:ext>
      </dgm:extLst>
    </dgm:pt>
    <dgm:pt modelId="{92011420-EB2F-4412-9CA9-6B77AE40505D}" type="pres">
      <dgm:prSet presAssocID="{CA072EB9-E050-4251-A0DE-3F4496D21F81}" presName="textRect" presStyleLbl="revTx" presStyleIdx="3" presStyleCnt="6">
        <dgm:presLayoutVars>
          <dgm:bulletEnabled val="1"/>
        </dgm:presLayoutVars>
      </dgm:prSet>
      <dgm:spPr/>
    </dgm:pt>
    <dgm:pt modelId="{6BF0F31E-334A-4258-A760-086774015D0F}" type="pres">
      <dgm:prSet presAssocID="{BAE52053-B47E-4E1C-9EF6-8FF0EB35C5E1}" presName="sibTrans" presStyleLbl="sibTrans2D1" presStyleIdx="0" presStyleCnt="0"/>
      <dgm:spPr/>
    </dgm:pt>
    <dgm:pt modelId="{678C26E0-8935-4D84-A2F5-D892E73B980E}" type="pres">
      <dgm:prSet presAssocID="{D42DA157-06EC-4E02-B72C-C235404626B6}" presName="compNode" presStyleCnt="0"/>
      <dgm:spPr/>
    </dgm:pt>
    <dgm:pt modelId="{4D05E1B5-BFB7-4BB2-8219-4C73CED99055}" type="pres">
      <dgm:prSet presAssocID="{D42DA157-06EC-4E02-B72C-C235404626B6}" presName="pict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Chronomètre"/>
        </a:ext>
      </dgm:extLst>
    </dgm:pt>
    <dgm:pt modelId="{CC946361-A784-4BCC-8F18-4D98C1143B65}" type="pres">
      <dgm:prSet presAssocID="{D42DA157-06EC-4E02-B72C-C235404626B6}" presName="textRect" presStyleLbl="revTx" presStyleIdx="4" presStyleCnt="6">
        <dgm:presLayoutVars>
          <dgm:bulletEnabled val="1"/>
        </dgm:presLayoutVars>
      </dgm:prSet>
      <dgm:spPr/>
    </dgm:pt>
    <dgm:pt modelId="{4FC29D62-8578-4ECB-90E3-2381A7084D89}" type="pres">
      <dgm:prSet presAssocID="{62C3725F-8E88-4185-B16B-390E1AC78CA7}" presName="sibTrans" presStyleLbl="sibTrans2D1" presStyleIdx="0" presStyleCnt="0"/>
      <dgm:spPr/>
    </dgm:pt>
    <dgm:pt modelId="{4C9FF040-E332-453F-A991-0433FCDB982A}" type="pres">
      <dgm:prSet presAssocID="{0B70A043-4331-4180-9A28-F2B040897B3B}" presName="compNode" presStyleCnt="0"/>
      <dgm:spPr/>
    </dgm:pt>
    <dgm:pt modelId="{D07AECC1-4602-4D68-BAEF-2B9FEA8A067A}" type="pres">
      <dgm:prSet presAssocID="{0B70A043-4331-4180-9A28-F2B040897B3B}" presName="pict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2BACB75-CD85-430E-B79A-3E513C4F412A}" type="pres">
      <dgm:prSet presAssocID="{0B70A043-4331-4180-9A28-F2B040897B3B}" presName="textRect" presStyleLbl="revTx" presStyleIdx="5" presStyleCnt="6">
        <dgm:presLayoutVars>
          <dgm:bulletEnabled val="1"/>
        </dgm:presLayoutVars>
      </dgm:prSet>
      <dgm:spPr/>
    </dgm:pt>
  </dgm:ptLst>
  <dgm:cxnLst>
    <dgm:cxn modelId="{2C85E42A-D0C2-4348-AE45-7D90F1D25E9D}" type="presOf" srcId="{0B70A043-4331-4180-9A28-F2B040897B3B}" destId="{A2BACB75-CD85-430E-B79A-3E513C4F412A}" srcOrd="0" destOrd="0" presId="urn:microsoft.com/office/officeart/2005/8/layout/pList1"/>
    <dgm:cxn modelId="{BE03F135-8202-46EA-B2A4-F018ED728626}" type="presOf" srcId="{CA072EB9-E050-4251-A0DE-3F4496D21F81}" destId="{92011420-EB2F-4412-9CA9-6B77AE40505D}" srcOrd="0" destOrd="0" presId="urn:microsoft.com/office/officeart/2005/8/layout/pList1"/>
    <dgm:cxn modelId="{DB378E62-5ED5-4C98-B881-FAF670006972}" type="presOf" srcId="{62C3725F-8E88-4185-B16B-390E1AC78CA7}" destId="{4FC29D62-8578-4ECB-90E3-2381A7084D89}" srcOrd="0" destOrd="0" presId="urn:microsoft.com/office/officeart/2005/8/layout/pList1"/>
    <dgm:cxn modelId="{E781856F-9CE9-4DDB-8E12-427E09BF8601}" srcId="{B1BF69CE-33D2-4BDF-8840-D6F1EBAD2A49}" destId="{CA072EB9-E050-4251-A0DE-3F4496D21F81}" srcOrd="3" destOrd="0" parTransId="{8ABB4948-FBDF-49C2-AAD3-23F4C656B933}" sibTransId="{BAE52053-B47E-4E1C-9EF6-8FF0EB35C5E1}"/>
    <dgm:cxn modelId="{17DDBF4F-A3E8-4BAA-BF4D-C5FF3D8DAA89}" type="presOf" srcId="{B1BF69CE-33D2-4BDF-8840-D6F1EBAD2A49}" destId="{A876E0A2-BBC3-4241-8221-EFCCEBC4E3B3}" srcOrd="0" destOrd="0" presId="urn:microsoft.com/office/officeart/2005/8/layout/pList1"/>
    <dgm:cxn modelId="{BC05CF7C-4C8F-48BF-B58E-3DF8DD0DE6C4}" type="presOf" srcId="{D42DA157-06EC-4E02-B72C-C235404626B6}" destId="{CC946361-A784-4BCC-8F18-4D98C1143B65}" srcOrd="0" destOrd="0" presId="urn:microsoft.com/office/officeart/2005/8/layout/pList1"/>
    <dgm:cxn modelId="{3DAAE37E-3D36-469F-B56E-EB4B5B829DBE}" type="presOf" srcId="{90641AB8-EEC0-4AF4-841A-9642CDFC9394}" destId="{A9C01977-0122-4E5F-833F-3C776500AB20}" srcOrd="0" destOrd="0" presId="urn:microsoft.com/office/officeart/2005/8/layout/pList1"/>
    <dgm:cxn modelId="{EB620984-D4F0-4E71-BA60-22E4C82953B3}" type="presOf" srcId="{D60CCDD9-329E-46B2-8AC8-E35E059BA309}" destId="{AF872126-42B0-46B8-B819-F9416510930C}" srcOrd="0" destOrd="0" presId="urn:microsoft.com/office/officeart/2005/8/layout/pList1"/>
    <dgm:cxn modelId="{DF432884-0160-4095-8A43-81E9A55E9124}" type="presOf" srcId="{BBBA1411-A3EB-4E64-9614-20681C2C7512}" destId="{B38B7550-D69A-4366-9470-BEE444571116}" srcOrd="0" destOrd="0" presId="urn:microsoft.com/office/officeart/2005/8/layout/pList1"/>
    <dgm:cxn modelId="{A2582485-F7F4-487B-B08F-25FBCA2AEF2D}" srcId="{B1BF69CE-33D2-4BDF-8840-D6F1EBAD2A49}" destId="{BBBA1411-A3EB-4E64-9614-20681C2C7512}" srcOrd="1" destOrd="0" parTransId="{452E0CC4-757D-4E01-9AC7-28DF43913A34}" sibTransId="{DF4D6D3D-5B49-4E78-9D87-3861F795D08A}"/>
    <dgm:cxn modelId="{FD6834A5-90A1-4539-BD08-7697F2F7A29B}" srcId="{B1BF69CE-33D2-4BDF-8840-D6F1EBAD2A49}" destId="{0B70A043-4331-4180-9A28-F2B040897B3B}" srcOrd="5" destOrd="0" parTransId="{BE4B6AFC-CCED-4029-AEF1-8D4CD043C32E}" sibTransId="{F9BFB3CC-583F-4384-90E6-6EFC167BB229}"/>
    <dgm:cxn modelId="{6D1519B4-FE95-4DC9-B732-FD567940E3E4}" type="presOf" srcId="{BAE52053-B47E-4E1C-9EF6-8FF0EB35C5E1}" destId="{6BF0F31E-334A-4258-A760-086774015D0F}" srcOrd="0" destOrd="0" presId="urn:microsoft.com/office/officeart/2005/8/layout/pList1"/>
    <dgm:cxn modelId="{0F4CDCB5-6906-43E8-889F-92E157153F63}" type="presOf" srcId="{C2888812-946B-43CF-ADFC-584FD1E5E8C5}" destId="{B3F9F69F-AB2E-4CF3-AF48-30D92848384A}" srcOrd="0" destOrd="0" presId="urn:microsoft.com/office/officeart/2005/8/layout/pList1"/>
    <dgm:cxn modelId="{476190EC-5F74-4877-BEBF-C5032043DECD}" type="presOf" srcId="{56EDCD9C-FB4B-4E07-8166-D33FE52845FE}" destId="{950D656A-7B80-4F5A-9850-78CD1C4DE48F}" srcOrd="0" destOrd="0" presId="urn:microsoft.com/office/officeart/2005/8/layout/pList1"/>
    <dgm:cxn modelId="{D324BFEE-3830-4F2D-A6DC-99AB716B677B}" srcId="{B1BF69CE-33D2-4BDF-8840-D6F1EBAD2A49}" destId="{D42DA157-06EC-4E02-B72C-C235404626B6}" srcOrd="4" destOrd="0" parTransId="{1A573EB8-24AE-4D1D-9650-82A8A4640EB9}" sibTransId="{62C3725F-8E88-4185-B16B-390E1AC78CA7}"/>
    <dgm:cxn modelId="{1CA137F9-1181-4C49-845D-65DBD8A8C5A8}" srcId="{B1BF69CE-33D2-4BDF-8840-D6F1EBAD2A49}" destId="{56EDCD9C-FB4B-4E07-8166-D33FE52845FE}" srcOrd="0" destOrd="0" parTransId="{E1316DFC-5A84-4B45-B535-3C5335684AF4}" sibTransId="{D60CCDD9-329E-46B2-8AC8-E35E059BA309}"/>
    <dgm:cxn modelId="{F9261AFA-15AC-40C5-B6B7-83279BB890BA}" srcId="{B1BF69CE-33D2-4BDF-8840-D6F1EBAD2A49}" destId="{90641AB8-EEC0-4AF4-841A-9642CDFC9394}" srcOrd="2" destOrd="0" parTransId="{4784C1C6-02B7-4CDB-9408-67682F5E57B8}" sibTransId="{C2888812-946B-43CF-ADFC-584FD1E5E8C5}"/>
    <dgm:cxn modelId="{C75487FB-D45E-46D1-8FD6-E9FE9F840C85}" type="presOf" srcId="{DF4D6D3D-5B49-4E78-9D87-3861F795D08A}" destId="{61123373-866E-414F-BD08-C53A8BC6AE54}" srcOrd="0" destOrd="0" presId="urn:microsoft.com/office/officeart/2005/8/layout/pList1"/>
    <dgm:cxn modelId="{0EF631B0-F52B-4697-A617-8F49739DDE9F}" type="presParOf" srcId="{A876E0A2-BBC3-4241-8221-EFCCEBC4E3B3}" destId="{D92A5100-6858-4445-B76B-1409FCB56179}" srcOrd="0" destOrd="0" presId="urn:microsoft.com/office/officeart/2005/8/layout/pList1"/>
    <dgm:cxn modelId="{9E04EFC5-C4BD-41D1-ACD0-6DCFEFDEA258}" type="presParOf" srcId="{D92A5100-6858-4445-B76B-1409FCB56179}" destId="{05195AA9-3E27-4931-A865-9436024A09E6}" srcOrd="0" destOrd="0" presId="urn:microsoft.com/office/officeart/2005/8/layout/pList1"/>
    <dgm:cxn modelId="{D1F7A700-63ED-4F16-8FE4-9FCB3CA86C27}" type="presParOf" srcId="{D92A5100-6858-4445-B76B-1409FCB56179}" destId="{950D656A-7B80-4F5A-9850-78CD1C4DE48F}" srcOrd="1" destOrd="0" presId="urn:microsoft.com/office/officeart/2005/8/layout/pList1"/>
    <dgm:cxn modelId="{6DA45791-DED0-454F-A44E-5717E769853A}" type="presParOf" srcId="{A876E0A2-BBC3-4241-8221-EFCCEBC4E3B3}" destId="{AF872126-42B0-46B8-B819-F9416510930C}" srcOrd="1" destOrd="0" presId="urn:microsoft.com/office/officeart/2005/8/layout/pList1"/>
    <dgm:cxn modelId="{17B4B1C1-3C0C-4CA7-80C4-42BD913DFCA0}" type="presParOf" srcId="{A876E0A2-BBC3-4241-8221-EFCCEBC4E3B3}" destId="{A49B5915-4C36-41EC-AB51-28E0731046FA}" srcOrd="2" destOrd="0" presId="urn:microsoft.com/office/officeart/2005/8/layout/pList1"/>
    <dgm:cxn modelId="{1A2F3EE8-4053-497D-B9D7-25D28DF2F307}" type="presParOf" srcId="{A49B5915-4C36-41EC-AB51-28E0731046FA}" destId="{BA9BC538-21CA-416C-8853-211650804779}" srcOrd="0" destOrd="0" presId="urn:microsoft.com/office/officeart/2005/8/layout/pList1"/>
    <dgm:cxn modelId="{B6A61CA4-100A-4BCA-AD0A-0F09DC504360}" type="presParOf" srcId="{A49B5915-4C36-41EC-AB51-28E0731046FA}" destId="{B38B7550-D69A-4366-9470-BEE444571116}" srcOrd="1" destOrd="0" presId="urn:microsoft.com/office/officeart/2005/8/layout/pList1"/>
    <dgm:cxn modelId="{013687A4-DDE5-4D73-A25C-9D9E32EF6E43}" type="presParOf" srcId="{A876E0A2-BBC3-4241-8221-EFCCEBC4E3B3}" destId="{61123373-866E-414F-BD08-C53A8BC6AE54}" srcOrd="3" destOrd="0" presId="urn:microsoft.com/office/officeart/2005/8/layout/pList1"/>
    <dgm:cxn modelId="{6C92DAC6-5870-4EC4-A708-5017E6E9C2B5}" type="presParOf" srcId="{A876E0A2-BBC3-4241-8221-EFCCEBC4E3B3}" destId="{BC3B6B6D-E496-4D50-AD2B-BB66BE318EC9}" srcOrd="4" destOrd="0" presId="urn:microsoft.com/office/officeart/2005/8/layout/pList1"/>
    <dgm:cxn modelId="{38B78F27-8F5B-4AE5-B4D1-93AE36D96F51}" type="presParOf" srcId="{BC3B6B6D-E496-4D50-AD2B-BB66BE318EC9}" destId="{E0BDCC72-B61B-4BD5-A689-FB5570A2BC33}" srcOrd="0" destOrd="0" presId="urn:microsoft.com/office/officeart/2005/8/layout/pList1"/>
    <dgm:cxn modelId="{B9C3B779-6425-48BA-9C5E-68A199CB2B20}" type="presParOf" srcId="{BC3B6B6D-E496-4D50-AD2B-BB66BE318EC9}" destId="{A9C01977-0122-4E5F-833F-3C776500AB20}" srcOrd="1" destOrd="0" presId="urn:microsoft.com/office/officeart/2005/8/layout/pList1"/>
    <dgm:cxn modelId="{2DADC79A-C241-455B-BA4C-411E13602EF7}" type="presParOf" srcId="{A876E0A2-BBC3-4241-8221-EFCCEBC4E3B3}" destId="{B3F9F69F-AB2E-4CF3-AF48-30D92848384A}" srcOrd="5" destOrd="0" presId="urn:microsoft.com/office/officeart/2005/8/layout/pList1"/>
    <dgm:cxn modelId="{FBAC4A32-3A7A-44A9-BA19-F5F016CAFADE}" type="presParOf" srcId="{A876E0A2-BBC3-4241-8221-EFCCEBC4E3B3}" destId="{6AD024B3-BBE6-499D-8E5E-89564FD9DCD8}" srcOrd="6" destOrd="0" presId="urn:microsoft.com/office/officeart/2005/8/layout/pList1"/>
    <dgm:cxn modelId="{13EF5ABE-B536-4B3A-9149-9DB48C4C77AD}" type="presParOf" srcId="{6AD024B3-BBE6-499D-8E5E-89564FD9DCD8}" destId="{0B0D81E3-A8BA-4B6A-B5A7-D1019AE89E42}" srcOrd="0" destOrd="0" presId="urn:microsoft.com/office/officeart/2005/8/layout/pList1"/>
    <dgm:cxn modelId="{DF82DFC6-3F39-4E6D-A270-BE8DF082A6C7}" type="presParOf" srcId="{6AD024B3-BBE6-499D-8E5E-89564FD9DCD8}" destId="{92011420-EB2F-4412-9CA9-6B77AE40505D}" srcOrd="1" destOrd="0" presId="urn:microsoft.com/office/officeart/2005/8/layout/pList1"/>
    <dgm:cxn modelId="{98B52300-0CCC-41E5-8A5E-C043945B4410}" type="presParOf" srcId="{A876E0A2-BBC3-4241-8221-EFCCEBC4E3B3}" destId="{6BF0F31E-334A-4258-A760-086774015D0F}" srcOrd="7" destOrd="0" presId="urn:microsoft.com/office/officeart/2005/8/layout/pList1"/>
    <dgm:cxn modelId="{2CC69AD8-BA48-419D-9F2E-62E83B0E458E}" type="presParOf" srcId="{A876E0A2-BBC3-4241-8221-EFCCEBC4E3B3}" destId="{678C26E0-8935-4D84-A2F5-D892E73B980E}" srcOrd="8" destOrd="0" presId="urn:microsoft.com/office/officeart/2005/8/layout/pList1"/>
    <dgm:cxn modelId="{959BBA3D-E3D8-4B06-A716-1CC98057FA10}" type="presParOf" srcId="{678C26E0-8935-4D84-A2F5-D892E73B980E}" destId="{4D05E1B5-BFB7-4BB2-8219-4C73CED99055}" srcOrd="0" destOrd="0" presId="urn:microsoft.com/office/officeart/2005/8/layout/pList1"/>
    <dgm:cxn modelId="{E199FAAB-AD4E-4DEA-8FC1-F820D5FEF4EC}" type="presParOf" srcId="{678C26E0-8935-4D84-A2F5-D892E73B980E}" destId="{CC946361-A784-4BCC-8F18-4D98C1143B65}" srcOrd="1" destOrd="0" presId="urn:microsoft.com/office/officeart/2005/8/layout/pList1"/>
    <dgm:cxn modelId="{4CE772F7-6DCC-48DC-87CC-70EB04C188ED}" type="presParOf" srcId="{A876E0A2-BBC3-4241-8221-EFCCEBC4E3B3}" destId="{4FC29D62-8578-4ECB-90E3-2381A7084D89}" srcOrd="9" destOrd="0" presId="urn:microsoft.com/office/officeart/2005/8/layout/pList1"/>
    <dgm:cxn modelId="{04AC751F-AA00-4F4F-8664-99069195A5C4}" type="presParOf" srcId="{A876E0A2-BBC3-4241-8221-EFCCEBC4E3B3}" destId="{4C9FF040-E332-453F-A991-0433FCDB982A}" srcOrd="10" destOrd="0" presId="urn:microsoft.com/office/officeart/2005/8/layout/pList1"/>
    <dgm:cxn modelId="{5876BF5E-E585-45A6-8F3B-FA309F47029D}" type="presParOf" srcId="{4C9FF040-E332-453F-A991-0433FCDB982A}" destId="{D07AECC1-4602-4D68-BAEF-2B9FEA8A067A}" srcOrd="0" destOrd="0" presId="urn:microsoft.com/office/officeart/2005/8/layout/pList1"/>
    <dgm:cxn modelId="{8899F26B-051C-4B6A-A46A-704646990EB1}" type="presParOf" srcId="{4C9FF040-E332-453F-A991-0433FCDB982A}" destId="{A2BACB75-CD85-430E-B79A-3E513C4F412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A8D4D-03D3-4F5F-BA20-ABD3ED84D36A}">
      <dsp:nvSpPr>
        <dsp:cNvPr id="0" name=""/>
        <dsp:cNvSpPr/>
      </dsp:nvSpPr>
      <dsp:spPr>
        <a:xfrm>
          <a:off x="0" y="0"/>
          <a:ext cx="8128000" cy="1002770"/>
        </a:xfrm>
        <a:prstGeom prst="roundRect">
          <a:avLst>
            <a:gd name="adj" fmla="val 10000"/>
          </a:avLst>
        </a:prstGeom>
        <a:solidFill>
          <a:srgbClr val="2176B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900" kern="1200" dirty="0"/>
            <a:t>Organisation</a:t>
          </a:r>
        </a:p>
      </dsp:txBody>
      <dsp:txXfrm>
        <a:off x="1725877" y="0"/>
        <a:ext cx="6402122" cy="1002770"/>
      </dsp:txXfrm>
    </dsp:sp>
    <dsp:sp modelId="{FA93EC38-CC2D-4543-9E9C-C4A2AF4FD6EE}">
      <dsp:nvSpPr>
        <dsp:cNvPr id="0" name=""/>
        <dsp:cNvSpPr/>
      </dsp:nvSpPr>
      <dsp:spPr>
        <a:xfrm>
          <a:off x="100277" y="100277"/>
          <a:ext cx="1625600" cy="8022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1000" b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83FE1-D593-4223-B263-16F9CA5A10EC}">
      <dsp:nvSpPr>
        <dsp:cNvPr id="0" name=""/>
        <dsp:cNvSpPr/>
      </dsp:nvSpPr>
      <dsp:spPr>
        <a:xfrm>
          <a:off x="0" y="1103047"/>
          <a:ext cx="8128000" cy="1002770"/>
        </a:xfrm>
        <a:prstGeom prst="roundRect">
          <a:avLst>
            <a:gd name="adj" fmla="val 10000"/>
          </a:avLst>
        </a:prstGeom>
        <a:solidFill>
          <a:srgbClr val="2F85CD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900" kern="1200" dirty="0"/>
            <a:t>Description fonctionnelle</a:t>
          </a:r>
        </a:p>
      </dsp:txBody>
      <dsp:txXfrm>
        <a:off x="1725877" y="1103047"/>
        <a:ext cx="6402122" cy="1002770"/>
      </dsp:txXfrm>
    </dsp:sp>
    <dsp:sp modelId="{678782D3-EF05-4812-9485-D566880276C7}">
      <dsp:nvSpPr>
        <dsp:cNvPr id="0" name=""/>
        <dsp:cNvSpPr/>
      </dsp:nvSpPr>
      <dsp:spPr>
        <a:xfrm>
          <a:off x="100277" y="1203325"/>
          <a:ext cx="1625600" cy="8022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4000" b="-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1433B-482A-42CB-9461-B4DDAEDB338F}">
      <dsp:nvSpPr>
        <dsp:cNvPr id="0" name=""/>
        <dsp:cNvSpPr/>
      </dsp:nvSpPr>
      <dsp:spPr>
        <a:xfrm>
          <a:off x="0" y="2206095"/>
          <a:ext cx="8128000" cy="1002770"/>
        </a:xfrm>
        <a:prstGeom prst="roundRect">
          <a:avLst>
            <a:gd name="adj" fmla="val 10000"/>
          </a:avLst>
        </a:prstGeom>
        <a:solidFill>
          <a:srgbClr val="5293D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900" kern="1200" dirty="0"/>
            <a:t>Architecture</a:t>
          </a:r>
        </a:p>
      </dsp:txBody>
      <dsp:txXfrm>
        <a:off x="1725877" y="2206095"/>
        <a:ext cx="6402122" cy="1002770"/>
      </dsp:txXfrm>
    </dsp:sp>
    <dsp:sp modelId="{97B25CC9-8AC2-4EE5-8BDF-D4B4CA5AB46B}">
      <dsp:nvSpPr>
        <dsp:cNvPr id="0" name=""/>
        <dsp:cNvSpPr/>
      </dsp:nvSpPr>
      <dsp:spPr>
        <a:xfrm>
          <a:off x="100277" y="2306373"/>
          <a:ext cx="1625600" cy="8022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14000" b="-1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C74B6-2569-4283-9D91-BC2B05E4606F}">
      <dsp:nvSpPr>
        <dsp:cNvPr id="0" name=""/>
        <dsp:cNvSpPr/>
      </dsp:nvSpPr>
      <dsp:spPr>
        <a:xfrm>
          <a:off x="0" y="3309143"/>
          <a:ext cx="8128000" cy="1002770"/>
        </a:xfrm>
        <a:prstGeom prst="roundRect">
          <a:avLst>
            <a:gd name="adj" fmla="val 10000"/>
          </a:avLst>
        </a:prstGeom>
        <a:solidFill>
          <a:srgbClr val="76A2D4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900" kern="1200" dirty="0"/>
            <a:t>Difficultés</a:t>
          </a:r>
        </a:p>
      </dsp:txBody>
      <dsp:txXfrm>
        <a:off x="1725877" y="3309143"/>
        <a:ext cx="6402122" cy="1002770"/>
      </dsp:txXfrm>
    </dsp:sp>
    <dsp:sp modelId="{80D09272-1C33-4A3E-AB89-6FD205CB890E}">
      <dsp:nvSpPr>
        <dsp:cNvPr id="0" name=""/>
        <dsp:cNvSpPr/>
      </dsp:nvSpPr>
      <dsp:spPr>
        <a:xfrm>
          <a:off x="100277" y="3409421"/>
          <a:ext cx="1625600" cy="8022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2000" b="-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C99C9-9E13-4D53-8ECC-0F688DF204BE}">
      <dsp:nvSpPr>
        <dsp:cNvPr id="0" name=""/>
        <dsp:cNvSpPr/>
      </dsp:nvSpPr>
      <dsp:spPr>
        <a:xfrm>
          <a:off x="0" y="4412191"/>
          <a:ext cx="8128000" cy="1002770"/>
        </a:xfrm>
        <a:prstGeom prst="roundRect">
          <a:avLst>
            <a:gd name="adj" fmla="val 10000"/>
          </a:avLst>
        </a:prstGeom>
        <a:solidFill>
          <a:srgbClr val="98B4D9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900" kern="1200" dirty="0"/>
            <a:t>Améliorations</a:t>
          </a:r>
        </a:p>
      </dsp:txBody>
      <dsp:txXfrm>
        <a:off x="1725877" y="4412191"/>
        <a:ext cx="6402122" cy="1002770"/>
      </dsp:txXfrm>
    </dsp:sp>
    <dsp:sp modelId="{31F1B621-9EC6-44F7-95A2-19ADC9838A37}">
      <dsp:nvSpPr>
        <dsp:cNvPr id="0" name=""/>
        <dsp:cNvSpPr/>
      </dsp:nvSpPr>
      <dsp:spPr>
        <a:xfrm>
          <a:off x="100277" y="4512469"/>
          <a:ext cx="1625600" cy="80221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t="-11000" b="-1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D2673-D3B1-4AB3-8D3C-D175EE8FF82A}">
      <dsp:nvSpPr>
        <dsp:cNvPr id="0" name=""/>
        <dsp:cNvSpPr/>
      </dsp:nvSpPr>
      <dsp:spPr>
        <a:xfrm>
          <a:off x="441455" y="1699"/>
          <a:ext cx="1709135" cy="17091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Back</a:t>
          </a:r>
        </a:p>
      </dsp:txBody>
      <dsp:txXfrm>
        <a:off x="691752" y="251996"/>
        <a:ext cx="1208541" cy="1208541"/>
      </dsp:txXfrm>
    </dsp:sp>
    <dsp:sp modelId="{0CCE682C-FC1C-4C49-B7E5-ECAE0E35C5BC}">
      <dsp:nvSpPr>
        <dsp:cNvPr id="0" name=""/>
        <dsp:cNvSpPr/>
      </dsp:nvSpPr>
      <dsp:spPr>
        <a:xfrm>
          <a:off x="800373" y="1849617"/>
          <a:ext cx="991298" cy="99129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kern="1200"/>
        </a:p>
      </dsp:txBody>
      <dsp:txXfrm>
        <a:off x="931770" y="2228689"/>
        <a:ext cx="728504" cy="233154"/>
      </dsp:txXfrm>
    </dsp:sp>
    <dsp:sp modelId="{95DEC667-B391-4DB6-A44C-265F1C83022F}">
      <dsp:nvSpPr>
        <dsp:cNvPr id="0" name=""/>
        <dsp:cNvSpPr/>
      </dsp:nvSpPr>
      <dsp:spPr>
        <a:xfrm>
          <a:off x="441455" y="2979697"/>
          <a:ext cx="1709135" cy="17091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Affichage</a:t>
          </a:r>
        </a:p>
      </dsp:txBody>
      <dsp:txXfrm>
        <a:off x="691752" y="3229994"/>
        <a:ext cx="1208541" cy="1208541"/>
      </dsp:txXfrm>
    </dsp:sp>
    <dsp:sp modelId="{56306C79-D080-4386-87B7-23ED3B1782D8}">
      <dsp:nvSpPr>
        <dsp:cNvPr id="0" name=""/>
        <dsp:cNvSpPr/>
      </dsp:nvSpPr>
      <dsp:spPr>
        <a:xfrm>
          <a:off x="2406961" y="2027367"/>
          <a:ext cx="543505" cy="635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2406961" y="2154527"/>
        <a:ext cx="380454" cy="381478"/>
      </dsp:txXfrm>
    </dsp:sp>
    <dsp:sp modelId="{9E9D2979-47AA-4E91-B0E3-62AE8F71AB84}">
      <dsp:nvSpPr>
        <dsp:cNvPr id="0" name=""/>
        <dsp:cNvSpPr/>
      </dsp:nvSpPr>
      <dsp:spPr>
        <a:xfrm>
          <a:off x="3176072" y="636130"/>
          <a:ext cx="3418271" cy="34182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Jeu</a:t>
          </a:r>
        </a:p>
      </dsp:txBody>
      <dsp:txXfrm>
        <a:off x="3676666" y="1136724"/>
        <a:ext cx="2417083" cy="2417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12A1B-3C2B-4AAB-A1ED-A9EBD6D525C0}">
      <dsp:nvSpPr>
        <dsp:cNvPr id="0" name=""/>
        <dsp:cNvSpPr/>
      </dsp:nvSpPr>
      <dsp:spPr>
        <a:xfrm>
          <a:off x="0" y="4078917"/>
          <a:ext cx="8128000" cy="13387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Jeu</a:t>
          </a:r>
        </a:p>
      </dsp:txBody>
      <dsp:txXfrm>
        <a:off x="0" y="4078917"/>
        <a:ext cx="8128000" cy="1338791"/>
      </dsp:txXfrm>
    </dsp:sp>
    <dsp:sp modelId="{87435C18-8FAA-4952-834C-67BD2D80B6F1}">
      <dsp:nvSpPr>
        <dsp:cNvPr id="0" name=""/>
        <dsp:cNvSpPr/>
      </dsp:nvSpPr>
      <dsp:spPr>
        <a:xfrm rot="10800000">
          <a:off x="0" y="2039937"/>
          <a:ext cx="8128000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Menu</a:t>
          </a:r>
        </a:p>
      </dsp:txBody>
      <dsp:txXfrm rot="-10800000">
        <a:off x="0" y="2039937"/>
        <a:ext cx="8128000" cy="722730"/>
      </dsp:txXfrm>
    </dsp:sp>
    <dsp:sp modelId="{FCB3D517-1818-42B4-BA08-644633AB538B}">
      <dsp:nvSpPr>
        <dsp:cNvPr id="0" name=""/>
        <dsp:cNvSpPr/>
      </dsp:nvSpPr>
      <dsp:spPr>
        <a:xfrm>
          <a:off x="0" y="2762668"/>
          <a:ext cx="4064000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Sélection du personnage</a:t>
          </a:r>
        </a:p>
      </dsp:txBody>
      <dsp:txXfrm>
        <a:off x="0" y="2762668"/>
        <a:ext cx="4064000" cy="615659"/>
      </dsp:txXfrm>
    </dsp:sp>
    <dsp:sp modelId="{29CC2A95-E613-45A6-A511-B5DF4118F3A1}">
      <dsp:nvSpPr>
        <dsp:cNvPr id="0" name=""/>
        <dsp:cNvSpPr/>
      </dsp:nvSpPr>
      <dsp:spPr>
        <a:xfrm>
          <a:off x="4064000" y="2762668"/>
          <a:ext cx="4064000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Options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dirty="0"/>
            <a:t>Taille de la </a:t>
          </a:r>
          <a:r>
            <a:rPr lang="fr-FR" sz="1600" kern="1200" dirty="0" err="1"/>
            <a:t>map</a:t>
          </a:r>
          <a:endParaRPr lang="fr-FR" sz="1600" kern="1200" dirty="0"/>
        </a:p>
      </dsp:txBody>
      <dsp:txXfrm>
        <a:off x="4064000" y="2762668"/>
        <a:ext cx="4064000" cy="615659"/>
      </dsp:txXfrm>
    </dsp:sp>
    <dsp:sp modelId="{D263CD42-635C-4859-BE68-BEE2C2735EE4}">
      <dsp:nvSpPr>
        <dsp:cNvPr id="0" name=""/>
        <dsp:cNvSpPr/>
      </dsp:nvSpPr>
      <dsp:spPr>
        <a:xfrm rot="10800000">
          <a:off x="0" y="957"/>
          <a:ext cx="8128000" cy="205906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Menu</a:t>
          </a:r>
        </a:p>
      </dsp:txBody>
      <dsp:txXfrm rot="-10800000">
        <a:off x="0" y="957"/>
        <a:ext cx="8128000" cy="722730"/>
      </dsp:txXfrm>
    </dsp:sp>
    <dsp:sp modelId="{7D960041-314B-42B0-B727-78E4ED5D49AF}">
      <dsp:nvSpPr>
        <dsp:cNvPr id="0" name=""/>
        <dsp:cNvSpPr/>
      </dsp:nvSpPr>
      <dsp:spPr>
        <a:xfrm>
          <a:off x="0" y="723688"/>
          <a:ext cx="4064000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Start</a:t>
          </a:r>
        </a:p>
      </dsp:txBody>
      <dsp:txXfrm>
        <a:off x="0" y="723688"/>
        <a:ext cx="4064000" cy="615659"/>
      </dsp:txXfrm>
    </dsp:sp>
    <dsp:sp modelId="{6D00F2BC-159A-4058-89CF-7B14392397CA}">
      <dsp:nvSpPr>
        <dsp:cNvPr id="0" name=""/>
        <dsp:cNvSpPr/>
      </dsp:nvSpPr>
      <dsp:spPr>
        <a:xfrm>
          <a:off x="4064000" y="723688"/>
          <a:ext cx="4064000" cy="6156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Quitter</a:t>
          </a:r>
        </a:p>
      </dsp:txBody>
      <dsp:txXfrm>
        <a:off x="4064000" y="723688"/>
        <a:ext cx="4064000" cy="615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C565D-A6EB-4D33-BFFA-484638B0A9DA}">
      <dsp:nvSpPr>
        <dsp:cNvPr id="0" name=""/>
        <dsp:cNvSpPr/>
      </dsp:nvSpPr>
      <dsp:spPr>
        <a:xfrm>
          <a:off x="160287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08332-20E2-4F1F-850D-C148D674C794}">
      <dsp:nvSpPr>
        <dsp:cNvPr id="0" name=""/>
        <dsp:cNvSpPr/>
      </dsp:nvSpPr>
      <dsp:spPr>
        <a:xfrm>
          <a:off x="160287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Pointeurs</a:t>
          </a:r>
        </a:p>
      </dsp:txBody>
      <dsp:txXfrm>
        <a:off x="160287" y="1682196"/>
        <a:ext cx="2439756" cy="905149"/>
      </dsp:txXfrm>
    </dsp:sp>
    <dsp:sp modelId="{3926E27E-DC6F-4494-BB83-B840105D9332}">
      <dsp:nvSpPr>
        <dsp:cNvPr id="0" name=""/>
        <dsp:cNvSpPr/>
      </dsp:nvSpPr>
      <dsp:spPr>
        <a:xfrm>
          <a:off x="2844121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AC7F04-673C-4721-87B6-0E679720A40F}">
      <dsp:nvSpPr>
        <dsp:cNvPr id="0" name=""/>
        <dsp:cNvSpPr/>
      </dsp:nvSpPr>
      <dsp:spPr>
        <a:xfrm>
          <a:off x="2844121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Qt</a:t>
          </a:r>
        </a:p>
      </dsp:txBody>
      <dsp:txXfrm>
        <a:off x="2844121" y="1682196"/>
        <a:ext cx="2439756" cy="905149"/>
      </dsp:txXfrm>
    </dsp:sp>
    <dsp:sp modelId="{A0CD0B03-9151-4576-B50C-0780A9A7BE99}">
      <dsp:nvSpPr>
        <dsp:cNvPr id="0" name=""/>
        <dsp:cNvSpPr/>
      </dsp:nvSpPr>
      <dsp:spPr>
        <a:xfrm>
          <a:off x="5527956" y="1204"/>
          <a:ext cx="2439756" cy="1680991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E84FD-DD73-4E70-B678-163101828844}">
      <dsp:nvSpPr>
        <dsp:cNvPr id="0" name=""/>
        <dsp:cNvSpPr/>
      </dsp:nvSpPr>
      <dsp:spPr>
        <a:xfrm>
          <a:off x="5527956" y="1682196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Fusion</a:t>
          </a:r>
        </a:p>
      </dsp:txBody>
      <dsp:txXfrm>
        <a:off x="5527956" y="1682196"/>
        <a:ext cx="2439756" cy="905149"/>
      </dsp:txXfrm>
    </dsp:sp>
    <dsp:sp modelId="{E24BF009-70FE-417E-9AF1-5E41F28416EB}">
      <dsp:nvSpPr>
        <dsp:cNvPr id="0" name=""/>
        <dsp:cNvSpPr/>
      </dsp:nvSpPr>
      <dsp:spPr>
        <a:xfrm>
          <a:off x="2844121" y="2831321"/>
          <a:ext cx="2439756" cy="1680991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5EA8E-7D2E-461A-8ADA-F23C8648CF3D}">
      <dsp:nvSpPr>
        <dsp:cNvPr id="0" name=""/>
        <dsp:cNvSpPr/>
      </dsp:nvSpPr>
      <dsp:spPr>
        <a:xfrm>
          <a:off x="2844121" y="4512313"/>
          <a:ext cx="2439756" cy="905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1592" tIns="291592" rIns="291592" bIns="0" numCol="1" spcCol="1270" anchor="t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Fatigue</a:t>
          </a:r>
        </a:p>
      </dsp:txBody>
      <dsp:txXfrm>
        <a:off x="2844121" y="4512313"/>
        <a:ext cx="2439756" cy="905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195AA9-3E27-4931-A865-9436024A09E6}">
      <dsp:nvSpPr>
        <dsp:cNvPr id="0" name=""/>
        <dsp:cNvSpPr/>
      </dsp:nvSpPr>
      <dsp:spPr>
        <a:xfrm>
          <a:off x="146386" y="1099"/>
          <a:ext cx="2228170" cy="1535209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D656A-7B80-4F5A-9850-78CD1C4DE48F}">
      <dsp:nvSpPr>
        <dsp:cNvPr id="0" name=""/>
        <dsp:cNvSpPr/>
      </dsp:nvSpPr>
      <dsp:spPr>
        <a:xfrm>
          <a:off x="146386" y="1536309"/>
          <a:ext cx="2228170" cy="8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Multijoueur à 4</a:t>
          </a:r>
        </a:p>
      </dsp:txBody>
      <dsp:txXfrm>
        <a:off x="146386" y="1536309"/>
        <a:ext cx="2228170" cy="826651"/>
      </dsp:txXfrm>
    </dsp:sp>
    <dsp:sp modelId="{BA9BC538-21CA-416C-8853-211650804779}">
      <dsp:nvSpPr>
        <dsp:cNvPr id="0" name=""/>
        <dsp:cNvSpPr/>
      </dsp:nvSpPr>
      <dsp:spPr>
        <a:xfrm>
          <a:off x="2597467" y="1099"/>
          <a:ext cx="2228170" cy="1535209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B7550-D69A-4366-9470-BEE444571116}">
      <dsp:nvSpPr>
        <dsp:cNvPr id="0" name=""/>
        <dsp:cNvSpPr/>
      </dsp:nvSpPr>
      <dsp:spPr>
        <a:xfrm>
          <a:off x="2597467" y="1536309"/>
          <a:ext cx="2228170" cy="8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Multijoueur en ligne</a:t>
          </a:r>
        </a:p>
      </dsp:txBody>
      <dsp:txXfrm>
        <a:off x="2597467" y="1536309"/>
        <a:ext cx="2228170" cy="826651"/>
      </dsp:txXfrm>
    </dsp:sp>
    <dsp:sp modelId="{E0BDCC72-B61B-4BD5-A689-FB5570A2BC33}">
      <dsp:nvSpPr>
        <dsp:cNvPr id="0" name=""/>
        <dsp:cNvSpPr/>
      </dsp:nvSpPr>
      <dsp:spPr>
        <a:xfrm>
          <a:off x="5048548" y="1099"/>
          <a:ext cx="2228170" cy="1535209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01977-0122-4E5F-833F-3C776500AB20}">
      <dsp:nvSpPr>
        <dsp:cNvPr id="0" name=""/>
        <dsp:cNvSpPr/>
      </dsp:nvSpPr>
      <dsp:spPr>
        <a:xfrm>
          <a:off x="5048548" y="1536309"/>
          <a:ext cx="2228170" cy="8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Types de bloc</a:t>
          </a:r>
        </a:p>
      </dsp:txBody>
      <dsp:txXfrm>
        <a:off x="5048548" y="1536309"/>
        <a:ext cx="2228170" cy="826651"/>
      </dsp:txXfrm>
    </dsp:sp>
    <dsp:sp modelId="{0B0D81E3-A8BA-4B6A-B5A7-D1019AE89E42}">
      <dsp:nvSpPr>
        <dsp:cNvPr id="0" name=""/>
        <dsp:cNvSpPr/>
      </dsp:nvSpPr>
      <dsp:spPr>
        <a:xfrm>
          <a:off x="146386" y="2585777"/>
          <a:ext cx="2228170" cy="153520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11420-EB2F-4412-9CA9-6B77AE40505D}">
      <dsp:nvSpPr>
        <dsp:cNvPr id="0" name=""/>
        <dsp:cNvSpPr/>
      </dsp:nvSpPr>
      <dsp:spPr>
        <a:xfrm>
          <a:off x="146386" y="4120986"/>
          <a:ext cx="2228170" cy="8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Items</a:t>
          </a:r>
        </a:p>
      </dsp:txBody>
      <dsp:txXfrm>
        <a:off x="146386" y="4120986"/>
        <a:ext cx="2228170" cy="826651"/>
      </dsp:txXfrm>
    </dsp:sp>
    <dsp:sp modelId="{4D05E1B5-BFB7-4BB2-8219-4C73CED99055}">
      <dsp:nvSpPr>
        <dsp:cNvPr id="0" name=""/>
        <dsp:cNvSpPr/>
      </dsp:nvSpPr>
      <dsp:spPr>
        <a:xfrm>
          <a:off x="2597467" y="2585777"/>
          <a:ext cx="2228170" cy="1535209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46361-A784-4BCC-8F18-4D98C1143B65}">
      <dsp:nvSpPr>
        <dsp:cNvPr id="0" name=""/>
        <dsp:cNvSpPr/>
      </dsp:nvSpPr>
      <dsp:spPr>
        <a:xfrm>
          <a:off x="2597467" y="4120986"/>
          <a:ext cx="2228170" cy="8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Différents modes de jeu</a:t>
          </a:r>
        </a:p>
      </dsp:txBody>
      <dsp:txXfrm>
        <a:off x="2597467" y="4120986"/>
        <a:ext cx="2228170" cy="826651"/>
      </dsp:txXfrm>
    </dsp:sp>
    <dsp:sp modelId="{D07AECC1-4602-4D68-BAEF-2B9FEA8A067A}">
      <dsp:nvSpPr>
        <dsp:cNvPr id="0" name=""/>
        <dsp:cNvSpPr/>
      </dsp:nvSpPr>
      <dsp:spPr>
        <a:xfrm>
          <a:off x="5048548" y="2585777"/>
          <a:ext cx="2228170" cy="1535209"/>
        </a:xfrm>
        <a:prstGeom prst="round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t="-23000" b="-2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BACB75-CD85-430E-B79A-3E513C4F412A}">
      <dsp:nvSpPr>
        <dsp:cNvPr id="0" name=""/>
        <dsp:cNvSpPr/>
      </dsp:nvSpPr>
      <dsp:spPr>
        <a:xfrm>
          <a:off x="5048548" y="4120986"/>
          <a:ext cx="2228170" cy="826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 dirty="0"/>
            <a:t>Intelligence Artificielle</a:t>
          </a:r>
        </a:p>
      </dsp:txBody>
      <dsp:txXfrm>
        <a:off x="5048548" y="4120986"/>
        <a:ext cx="2228170" cy="826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070A6-FF9A-4AB8-A1B9-D0494E31196C}" type="datetimeFigureOut">
              <a:rPr lang="fr-FR" smtClean="0"/>
              <a:t>13/02/2020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0D2A9-CEC9-4341-8251-6A6891848F3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315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Quota_bomb</a:t>
            </a:r>
            <a:endParaRPr lang="fr-FR" dirty="0"/>
          </a:p>
          <a:p>
            <a:r>
              <a:rPr lang="fr-FR" dirty="0"/>
              <a:t>Occupation case</a:t>
            </a:r>
          </a:p>
          <a:p>
            <a:r>
              <a:rPr lang="fr-FR" dirty="0"/>
              <a:t>Explosion</a:t>
            </a:r>
          </a:p>
          <a:p>
            <a:r>
              <a:rPr lang="fr-FR" dirty="0"/>
              <a:t>Déflagration : « hit box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0D2A9-CEC9-4341-8251-6A6891848F3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286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4687910"/>
            <a:ext cx="12192000" cy="2170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90A4C0C-C744-4A24-8457-7B0AD9BC9732}" type="datetime1">
              <a:rPr lang="fr-FR" smtClean="0"/>
              <a:t>13/02/2020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fr-FR"/>
              <a:t>DEBESSE &amp; NAUD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9D0D810-C146-4E1D-A252-7F341AAC5165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86695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BBC8-2E3B-47A3-B2DC-03ACE38E6F57}" type="datetime1">
              <a:rPr lang="fr-FR" smtClean="0"/>
              <a:t>13/02/2020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549859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4960-5B66-409E-9D06-3D1FC3B19CB6}" type="datetime1">
              <a:rPr lang="fr-FR" smtClean="0"/>
              <a:t>13/02/2020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3310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32AF8-DF3A-48EB-BA0D-D896B32B85A4}" type="datetime1">
              <a:rPr lang="fr-FR" smtClean="0"/>
              <a:t>13/02/2020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6250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673AE74-6D79-4191-B3CF-9379054106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33" y="0"/>
            <a:ext cx="12835467" cy="69104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4739426"/>
            <a:ext cx="12192000" cy="2170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4BA13-C292-4EC1-87C0-E0F28EBF0D04}" type="datetime1">
              <a:rPr lang="fr-FR" smtClean="0"/>
              <a:t>13/02/2020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4518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926E3-175C-4F92-825C-DCEFCF5CE404}" type="datetime1">
              <a:rPr lang="fr-FR" smtClean="0"/>
              <a:t>13/02/2020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402710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05B3-A83D-4BCF-BA04-672AA1154D87}" type="datetime1">
              <a:rPr lang="fr-FR" smtClean="0"/>
              <a:t>13/02/2020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395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3BFFC-1592-4A89-BF5E-7F50BDEAE0AC}" type="datetime1">
              <a:rPr lang="fr-FR" smtClean="0"/>
              <a:t>13/02/2020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8570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B5B1-1C41-41FD-A6AA-BD2908DF3AF8}" type="datetime1">
              <a:rPr lang="fr-FR" smtClean="0"/>
              <a:t>13/02/2020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73654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902E-F944-4713-8DEB-40841D8FA7D6}" type="datetime1">
              <a:rPr lang="fr-FR" smtClean="0"/>
              <a:t>13/02/2020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2227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80681-5A52-4029-B81B-95F0DA2FC4B1}" type="datetime1">
              <a:rPr lang="fr-FR" smtClean="0"/>
              <a:t>13/02/2020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‹N°›</a:t>
            </a:fld>
            <a:endParaRPr lang="fr-F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64812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A17D0F7-E588-485D-B785-DC1F4BFF705D}" type="datetime1">
              <a:rPr lang="fr-FR" smtClean="0"/>
              <a:t>13/02/2020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fr-FR"/>
              <a:t>DEBESSE &amp; NAUD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9D0D810-C146-4E1D-A252-7F341AAC5165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ransition>
    <p:fade/>
  </p:transition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cid:4fd8ad6fc9cb2a3f71e3ff7ba20f00fe738e55b9@zimbra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cid:de57f701aa35ab592f6a767d0b185c08be582aca@zimbra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cid:47d5412fc463b5487b9c2222436f4caa21458f21@zimbra" TargetMode="External"/><Relationship Id="rId4" Type="http://schemas.openxmlformats.org/officeDocument/2006/relationships/image" Target="cid:7936619adf613a78669a943b728b4568e7621127@zimbra" TargetMode="External"/><Relationship Id="rId9" Type="http://schemas.openxmlformats.org/officeDocument/2006/relationships/image" Target="../media/image27.png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4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eb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cid:e59e0844e6b54564d573443938df905eb0d31478@zimbr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cid:582ae04ae1dd6fdc3978a76f4c541da48c81e86a@zimbra" TargetMode="External"/><Relationship Id="rId7" Type="http://schemas.openxmlformats.org/officeDocument/2006/relationships/image" Target="cid:abf870f93e39f2408dded850761acfd357bd9844@zimbr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cid:f95adfc07bd534b44f0375670fd4dd002fe85de5@zimbra" TargetMode="External"/><Relationship Id="rId4" Type="http://schemas.openxmlformats.org/officeDocument/2006/relationships/image" Target="../media/image15.png"/><Relationship Id="rId9" Type="http://schemas.openxmlformats.org/officeDocument/2006/relationships/image" Target="cid:a0d135b7374731c3cd87d3196251372c75f6681b@zimbra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cid:1db48c57df836d63a2b95d3c7834b7170accca42@zimbra" TargetMode="External"/><Relationship Id="rId7" Type="http://schemas.openxmlformats.org/officeDocument/2006/relationships/image" Target="cid:ba728647845391b80b0f6b59bd3eb779f3d79780@zimbr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cid:ab53a2f3ad6e77dac509e1cba562961102e959bb@zimbra" TargetMode="External"/><Relationship Id="rId5" Type="http://schemas.openxmlformats.org/officeDocument/2006/relationships/image" Target="cid:1c99be053a51cda3a25cd3c42587f9d4e196b8ee@zimbra" TargetMode="External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cid:da3597c2acb67471bbb3ce6c162e4ff7215088d9@zimbr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IN204 : </a:t>
            </a:r>
            <a:r>
              <a:rPr lang="fr-FR" dirty="0" err="1"/>
              <a:t>Bomberman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Programmation en C++ d’un jeu </a:t>
            </a:r>
            <a:r>
              <a:rPr lang="fr-FR" dirty="0" err="1"/>
              <a:t>Bomberman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750909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630370-57BE-4191-B042-1844D23F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 jeu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457DF57-511C-47C7-8DAC-5A181015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51149C-3EDF-42D7-BEB9-C25F0077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10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05D2CD7-A56B-4F7A-9387-C7744AF32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0" t="8513" r="51319" b="62351"/>
          <a:stretch/>
        </p:blipFill>
        <p:spPr>
          <a:xfrm>
            <a:off x="4471009" y="2529544"/>
            <a:ext cx="2269067" cy="1997117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E1465B06-BABF-471E-B523-F88FEF288D1B}"/>
              </a:ext>
            </a:extLst>
          </p:cNvPr>
          <p:cNvGrpSpPr/>
          <p:nvPr/>
        </p:nvGrpSpPr>
        <p:grpSpPr>
          <a:xfrm>
            <a:off x="7981081" y="2808330"/>
            <a:ext cx="3436248" cy="1439545"/>
            <a:chOff x="7885911" y="2122530"/>
            <a:chExt cx="3436248" cy="1439545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7A3375B-106F-4416-B6CA-7CA67C97070A}"/>
                </a:ext>
              </a:extLst>
            </p:cNvPr>
            <p:cNvPicPr/>
            <p:nvPr/>
          </p:nvPicPr>
          <p:blipFill rotWithShape="1"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90" t="27053" r="74735" b="61655"/>
            <a:stretch/>
          </p:blipFill>
          <p:spPr bwMode="auto">
            <a:xfrm>
              <a:off x="7885911" y="2122530"/>
              <a:ext cx="1648460" cy="143954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47D25D43-2475-48EE-89CD-EFF4FB6912C9}"/>
                </a:ext>
              </a:extLst>
            </p:cNvPr>
            <p:cNvPicPr/>
            <p:nvPr/>
          </p:nvPicPr>
          <p:blipFill rotWithShape="1"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95" t="19291" r="79497" b="70123"/>
            <a:stretch/>
          </p:blipFill>
          <p:spPr bwMode="auto">
            <a:xfrm>
              <a:off x="9529554" y="2122530"/>
              <a:ext cx="1792605" cy="143954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A750B194-81A5-4278-AD1F-F1A254A246D6}"/>
              </a:ext>
            </a:extLst>
          </p:cNvPr>
          <p:cNvPicPr/>
          <p:nvPr/>
        </p:nvPicPr>
        <p:blipFill rotWithShape="1"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4651" r="73566" b="59346"/>
          <a:stretch>
            <a:fillRect/>
          </a:stretch>
        </p:blipFill>
        <p:spPr bwMode="auto">
          <a:xfrm>
            <a:off x="774672" y="2610873"/>
            <a:ext cx="2455333" cy="19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9F9BC2-9F0F-4C84-B206-15BCB7D6BFC9}"/>
              </a:ext>
            </a:extLst>
          </p:cNvPr>
          <p:cNvPicPr/>
          <p:nvPr/>
        </p:nvPicPr>
        <p:blipFill rotWithShape="1"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" t="14699" r="73621" b="59298"/>
          <a:stretch>
            <a:fillRect/>
          </a:stretch>
        </p:blipFill>
        <p:spPr bwMode="auto">
          <a:xfrm>
            <a:off x="774672" y="2610873"/>
            <a:ext cx="2455333" cy="19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253A95E-6519-4D70-9807-EF3DEE284635}"/>
              </a:ext>
            </a:extLst>
          </p:cNvPr>
          <p:cNvPicPr/>
          <p:nvPr/>
        </p:nvPicPr>
        <p:blipFill rotWithShape="1"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4651" r="73566" b="59346"/>
          <a:stretch>
            <a:fillRect/>
          </a:stretch>
        </p:blipFill>
        <p:spPr bwMode="auto">
          <a:xfrm>
            <a:off x="774672" y="2610873"/>
            <a:ext cx="2455333" cy="19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CE18E5E-4216-4330-B1A1-48FA6DDB395D}"/>
              </a:ext>
            </a:extLst>
          </p:cNvPr>
          <p:cNvPicPr/>
          <p:nvPr/>
        </p:nvPicPr>
        <p:blipFill rotWithShape="1"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" t="14699" r="73621" b="59298"/>
          <a:stretch>
            <a:fillRect/>
          </a:stretch>
        </p:blipFill>
        <p:spPr bwMode="auto">
          <a:xfrm>
            <a:off x="774672" y="2610873"/>
            <a:ext cx="2455333" cy="19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BD28709-6345-4B40-924F-8ABCB8B434F8}"/>
              </a:ext>
            </a:extLst>
          </p:cNvPr>
          <p:cNvPicPr/>
          <p:nvPr/>
        </p:nvPicPr>
        <p:blipFill rotWithShape="1"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14651" r="73566" b="59346"/>
          <a:stretch>
            <a:fillRect/>
          </a:stretch>
        </p:blipFill>
        <p:spPr bwMode="auto">
          <a:xfrm>
            <a:off x="774672" y="2610873"/>
            <a:ext cx="2455333" cy="190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8484878-5185-4E42-8FA6-1165BDA0ACFC}"/>
              </a:ext>
            </a:extLst>
          </p:cNvPr>
          <p:cNvPicPr/>
          <p:nvPr/>
        </p:nvPicPr>
        <p:blipFill rotWithShape="1">
          <a:blip r:embed="rId9" r:link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8" t="14699" r="73621" b="59298"/>
          <a:stretch>
            <a:fillRect/>
          </a:stretch>
        </p:blipFill>
        <p:spPr bwMode="auto">
          <a:xfrm>
            <a:off x="774672" y="2610873"/>
            <a:ext cx="2455333" cy="1902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03021F16-9A59-41B4-B884-820FB7E56D48}"/>
              </a:ext>
            </a:extLst>
          </p:cNvPr>
          <p:cNvGrpSpPr/>
          <p:nvPr/>
        </p:nvGrpSpPr>
        <p:grpSpPr>
          <a:xfrm>
            <a:off x="7793661" y="2914265"/>
            <a:ext cx="3158500" cy="1487969"/>
            <a:chOff x="7793661" y="2914265"/>
            <a:chExt cx="3158500" cy="1487969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DBD975D-BAFC-4493-9796-4B56FA8D8517}"/>
                </a:ext>
              </a:extLst>
            </p:cNvPr>
            <p:cNvPicPr/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3758" b="89787" l="10000" r="90000"/>
                      </a14:imgEffect>
                    </a14:imgLayer>
                  </a14:imgProps>
                </a:ext>
              </a:extLst>
            </a:blip>
            <a:srcRect t="4254" b="709"/>
            <a:stretch/>
          </p:blipFill>
          <p:spPr bwMode="auto">
            <a:xfrm>
              <a:off x="7793661" y="2914265"/>
              <a:ext cx="1569085" cy="14395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B9C6920-BE6C-4921-8381-A343AC11B178}"/>
                </a:ext>
              </a:extLst>
            </p:cNvPr>
            <p:cNvPicPr/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9436" y="2962689"/>
              <a:ext cx="1482725" cy="1439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995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11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9A06DB-F414-4B59-BC1F-B90F7BEB22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8" y="42335"/>
            <a:ext cx="5314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101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89C54546-27FD-4AFA-970A-B3949441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 entre les classes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12</a:t>
            </a:fld>
            <a:endParaRPr lang="fr-FR"/>
          </a:p>
        </p:txBody>
      </p:sp>
      <p:sp>
        <p:nvSpPr>
          <p:cNvPr id="8" name="Rectangle à coins arrondis 7"/>
          <p:cNvSpPr/>
          <p:nvPr/>
        </p:nvSpPr>
        <p:spPr>
          <a:xfrm>
            <a:off x="5508897" y="1759430"/>
            <a:ext cx="1174206" cy="663026"/>
          </a:xfrm>
          <a:prstGeom prst="roundRect">
            <a:avLst/>
          </a:prstGeom>
          <a:solidFill>
            <a:srgbClr val="217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Game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8420100" y="2639776"/>
            <a:ext cx="1174206" cy="663026"/>
          </a:xfrm>
          <a:prstGeom prst="roundRect">
            <a:avLst/>
          </a:prstGeom>
          <a:solidFill>
            <a:srgbClr val="2F85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Map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2597695" y="2639776"/>
            <a:ext cx="1174206" cy="663026"/>
          </a:xfrm>
          <a:prstGeom prst="roundRect">
            <a:avLst/>
          </a:prstGeom>
          <a:solidFill>
            <a:srgbClr val="76A2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Player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5508897" y="3782456"/>
            <a:ext cx="1174206" cy="663026"/>
          </a:xfrm>
          <a:prstGeom prst="roundRect">
            <a:avLst/>
          </a:prstGeom>
          <a:solidFill>
            <a:srgbClr val="98B4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Bomb</a:t>
            </a:r>
            <a:endParaRPr lang="fr-FR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5508897" y="5688257"/>
            <a:ext cx="1174206" cy="663026"/>
          </a:xfrm>
          <a:prstGeom prst="roundRect">
            <a:avLst/>
          </a:prstGeom>
          <a:solidFill>
            <a:srgbClr val="5293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Bloc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5782772-3A38-4914-A2B2-14EE7B8F5692}"/>
              </a:ext>
            </a:extLst>
          </p:cNvPr>
          <p:cNvCxnSpPr>
            <a:cxnSpLocks/>
            <a:stCxn id="8" idx="1"/>
            <a:endCxn id="10" idx="0"/>
          </p:cNvCxnSpPr>
          <p:nvPr/>
        </p:nvCxnSpPr>
        <p:spPr>
          <a:xfrm flipH="1">
            <a:off x="3184798" y="2090943"/>
            <a:ext cx="2324099" cy="548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460F5FF-347D-4A90-ACB1-AFADFA65DF0B}"/>
              </a:ext>
            </a:extLst>
          </p:cNvPr>
          <p:cNvCxnSpPr>
            <a:cxnSpLocks/>
            <a:stCxn id="8" idx="3"/>
            <a:endCxn id="9" idx="0"/>
          </p:cNvCxnSpPr>
          <p:nvPr/>
        </p:nvCxnSpPr>
        <p:spPr>
          <a:xfrm>
            <a:off x="6683103" y="2090943"/>
            <a:ext cx="2324100" cy="548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05E6E26-8E99-40B8-8634-4CE72CFF226C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3771901" y="2971289"/>
            <a:ext cx="464819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4F01EBE-922D-4E64-A467-695C92C52D7F}"/>
              </a:ext>
            </a:extLst>
          </p:cNvPr>
          <p:cNvCxnSpPr>
            <a:cxnSpLocks/>
            <a:stCxn id="9" idx="2"/>
            <a:endCxn id="14" idx="3"/>
          </p:cNvCxnSpPr>
          <p:nvPr/>
        </p:nvCxnSpPr>
        <p:spPr>
          <a:xfrm flipH="1">
            <a:off x="6683103" y="3302802"/>
            <a:ext cx="2324100" cy="2716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595A0809-579D-434B-A779-D356C343D8BE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6683103" y="2971289"/>
            <a:ext cx="1736997" cy="1142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5AFBF851-4DEA-4D60-93ED-6D93A795159D}"/>
              </a:ext>
            </a:extLst>
          </p:cNvPr>
          <p:cNvCxnSpPr>
            <a:cxnSpLocks/>
            <a:stCxn id="11" idx="1"/>
            <a:endCxn id="10" idx="2"/>
          </p:cNvCxnSpPr>
          <p:nvPr/>
        </p:nvCxnSpPr>
        <p:spPr>
          <a:xfrm flipH="1" flipV="1">
            <a:off x="3184798" y="3302802"/>
            <a:ext cx="2324099" cy="81116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C138C46-988E-4506-B667-65E94DF6460B}"/>
              </a:ext>
            </a:extLst>
          </p:cNvPr>
          <p:cNvCxnSpPr>
            <a:cxnSpLocks/>
            <a:stCxn id="14" idx="1"/>
            <a:endCxn id="10" idx="2"/>
          </p:cNvCxnSpPr>
          <p:nvPr/>
        </p:nvCxnSpPr>
        <p:spPr>
          <a:xfrm flipH="1" flipV="1">
            <a:off x="3184798" y="3302802"/>
            <a:ext cx="2324099" cy="27169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DDF3CA0-6A16-4A02-9F98-462B0BD24E42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V="1">
            <a:off x="6096000" y="4445482"/>
            <a:ext cx="0" cy="124277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146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13</a:t>
            </a:fld>
            <a:endParaRPr lang="fr-FR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40086589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98392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F41667E-3016-4C87-96EE-7E1E27BF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bombes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5DC4852-C92A-421C-BEFA-CF21C2D3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10D9628-60FC-4E6F-AC50-B9E0E467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6742E78-A5EA-4736-930C-68F438B17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8513" r="51180" b="29125"/>
          <a:stretch/>
        </p:blipFill>
        <p:spPr>
          <a:xfrm>
            <a:off x="3382433" y="1943609"/>
            <a:ext cx="5427135" cy="42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339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7467FFB-2931-4818-9758-F25EC74A7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7" y="0"/>
            <a:ext cx="6550701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n w="12700">
                  <a:solidFill>
                    <a:schemeClr val="bg1"/>
                  </a:solidFill>
                </a:ln>
              </a:rPr>
              <a:t>Difficultés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40039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5">
            <a:extLst>
              <a:ext uri="{FF2B5EF4-FFF2-40B4-BE49-F238E27FC236}">
                <a16:creationId xmlns:a16="http://schemas.microsoft.com/office/drawing/2014/main" id="{45C17D37-6945-4A80-96F8-4F22D6D1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Difficultés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16</a:t>
            </a:fld>
            <a:endParaRPr lang="fr-FR"/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81849BA6-EC44-4CCF-99AB-BEE0FA9DC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940607"/>
              </p:ext>
            </p:extLst>
          </p:nvPr>
        </p:nvGraphicFramePr>
        <p:xfrm>
          <a:off x="2032000" y="149532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Explosion : 14 points 22">
            <a:extLst>
              <a:ext uri="{FF2B5EF4-FFF2-40B4-BE49-F238E27FC236}">
                <a16:creationId xmlns:a16="http://schemas.microsoft.com/office/drawing/2014/main" id="{1863469C-32B4-4ABC-810D-9EDC1C81E160}"/>
              </a:ext>
            </a:extLst>
          </p:cNvPr>
          <p:cNvSpPr/>
          <p:nvPr/>
        </p:nvSpPr>
        <p:spPr>
          <a:xfrm>
            <a:off x="1234767" y="104627"/>
            <a:ext cx="10089399" cy="6640397"/>
          </a:xfrm>
          <a:prstGeom prst="irregularSeal2">
            <a:avLst/>
          </a:prstGeom>
          <a:blipFill>
            <a:blip r:embed="rId7"/>
            <a:stretch>
              <a:fillRect/>
            </a:stretch>
          </a:blip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185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C4369FC-6C9D-49E4-8503-1F9E67BF3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36" y="0"/>
            <a:ext cx="3303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168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améliorations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18</a:t>
            </a:fld>
            <a:endParaRPr lang="fr-FR"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D5273BF8-2DF0-4226-A3A5-2128E1E94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061630"/>
              </p:ext>
            </p:extLst>
          </p:nvPr>
        </p:nvGraphicFramePr>
        <p:xfrm>
          <a:off x="2384447" y="1758449"/>
          <a:ext cx="7423106" cy="494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0812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FC2894F-F656-4FF3-9036-12CCDFA20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062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333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CCC66B-B499-4648-92DA-331604FA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0F4562-50C5-461C-AE8D-0A92C19F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2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A52E0D-4C96-4A6C-861B-5697DA04B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8987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768FD7E-95B5-408C-958F-8A2950F26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7D5AFA3-C469-4D80-BC58-70D3EE63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3</a:t>
            </a:fld>
            <a:endParaRPr lang="fr-FR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4B07057F-99B3-4C5E-955F-2E45337C7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64320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73756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4</a:t>
            </a:fld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7" y="0"/>
            <a:ext cx="2945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079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5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3" y="590203"/>
            <a:ext cx="5649450" cy="5649450"/>
          </a:xfrm>
          <a:prstGeom prst="rect">
            <a:avLst/>
          </a:prstGeom>
        </p:spPr>
      </p:pic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1622465577"/>
              </p:ext>
            </p:extLst>
          </p:nvPr>
        </p:nvGraphicFramePr>
        <p:xfrm>
          <a:off x="5473712" y="1083734"/>
          <a:ext cx="7035799" cy="4690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88369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27271-A151-4621-9C04-39F96669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Description fonctionnelle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18640C-1254-4BA5-8FDE-8DF5A5886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775AD0-374D-45C6-9190-30558490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5049BF-E1D7-483B-A03D-B95F5B82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6E80715-A899-409A-9F99-FC27EF435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70" y="0"/>
            <a:ext cx="5737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886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9258D313-E31B-4C76-B4E0-B1453E0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Menus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65A051-2E31-40F0-94F0-CD442C2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7A195E-D81B-4BB0-98D8-DEDC9652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7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8EF6B37-1CF9-4BF2-ACC3-80A6564ED5A5}"/>
              </a:ext>
            </a:extLst>
          </p:cNvPr>
          <p:cNvPicPr/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t="14600" r="45531" b="23144"/>
          <a:stretch>
            <a:fillRect/>
          </a:stretch>
        </p:blipFill>
        <p:spPr bwMode="auto">
          <a:xfrm>
            <a:off x="3050226" y="1780537"/>
            <a:ext cx="6091549" cy="4554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1207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7A172C0-7EF3-480D-9AC3-182FF17DB9D2}"/>
              </a:ext>
            </a:extLst>
          </p:cNvPr>
          <p:cNvPicPr/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" t="15537" r="66068" b="38776"/>
          <a:stretch>
            <a:fillRect/>
          </a:stretch>
        </p:blipFill>
        <p:spPr bwMode="auto">
          <a:xfrm>
            <a:off x="4415307" y="2282163"/>
            <a:ext cx="3361387" cy="3342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B6633C-07F3-4894-96BA-9EBA9504874E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" t="15126" r="66447" b="39187"/>
          <a:stretch>
            <a:fillRect/>
          </a:stretch>
        </p:blipFill>
        <p:spPr bwMode="auto">
          <a:xfrm>
            <a:off x="4437845" y="2282163"/>
            <a:ext cx="3316310" cy="334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082AC31-25D2-4D35-AE01-C0E1BDB05EF3}"/>
              </a:ext>
            </a:extLst>
          </p:cNvPr>
          <p:cNvPicPr/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" t="14452" r="66497" b="39862"/>
          <a:stretch>
            <a:fillRect/>
          </a:stretch>
        </p:blipFill>
        <p:spPr bwMode="auto">
          <a:xfrm>
            <a:off x="4413176" y="2282163"/>
            <a:ext cx="3365649" cy="3342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DB9756A-A7AC-4CD2-AE7A-22E7FAA7A030}"/>
              </a:ext>
            </a:extLst>
          </p:cNvPr>
          <p:cNvPicPr/>
          <p:nvPr/>
        </p:nvPicPr>
        <p:blipFill rotWithShape="1"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15097" r="65919" b="39216"/>
          <a:stretch>
            <a:fillRect/>
          </a:stretch>
        </p:blipFill>
        <p:spPr bwMode="auto">
          <a:xfrm>
            <a:off x="4413176" y="2282164"/>
            <a:ext cx="3365649" cy="33420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9258D313-E31B-4C76-B4E0-B1453E0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Menus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65A051-2E31-40F0-94F0-CD442C2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7A195E-D81B-4BB0-98D8-DEDC9652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1169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40FDBF-F4AE-4B95-AAAD-49B7283FBF21}"/>
              </a:ext>
            </a:extLst>
          </p:cNvPr>
          <p:cNvSpPr/>
          <p:nvPr/>
        </p:nvSpPr>
        <p:spPr>
          <a:xfrm>
            <a:off x="3716628" y="1717279"/>
            <a:ext cx="4758744" cy="45555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9258D313-E31B-4C76-B4E0-B1453E0A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Menus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65A051-2E31-40F0-94F0-CD442C20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DEBESSE &amp; NAUD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7A195E-D81B-4BB0-98D8-DEDC9652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0D810-C146-4E1D-A252-7F341AAC5165}" type="slidenum">
              <a:rPr lang="fr-FR" smtClean="0"/>
              <a:t>9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79EBB9B-AB6D-43CD-A0BF-001BD9095898}"/>
              </a:ext>
            </a:extLst>
          </p:cNvPr>
          <p:cNvPicPr/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0" t="14715" r="56022" b="24173"/>
          <a:stretch>
            <a:fillRect/>
          </a:stretch>
        </p:blipFill>
        <p:spPr bwMode="auto">
          <a:xfrm>
            <a:off x="3806780" y="1717279"/>
            <a:ext cx="4578440" cy="44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5BED4B7-EF8B-4D00-AEB5-915B709B4572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2" t="15521" r="55493" b="23506"/>
          <a:stretch>
            <a:fillRect/>
          </a:stretch>
        </p:blipFill>
        <p:spPr bwMode="auto">
          <a:xfrm>
            <a:off x="3716628" y="1717279"/>
            <a:ext cx="4758744" cy="446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C2BF21-7A3B-4C46-B88D-2376AB19399D}"/>
              </a:ext>
            </a:extLst>
          </p:cNvPr>
          <p:cNvPicPr/>
          <p:nvPr/>
        </p:nvPicPr>
        <p:blipFill rotWithShape="1"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4785" r="56035" b="23003"/>
          <a:stretch>
            <a:fillRect/>
          </a:stretch>
        </p:blipFill>
        <p:spPr bwMode="auto">
          <a:xfrm>
            <a:off x="3759358" y="1717279"/>
            <a:ext cx="4673285" cy="455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E66F6AE-EC17-4BE7-BE25-EDE54985F695}"/>
              </a:ext>
            </a:extLst>
          </p:cNvPr>
          <p:cNvPicPr/>
          <p:nvPr/>
        </p:nvPicPr>
        <p:blipFill rotWithShape="1"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4" t="14872" r="56018" b="23003"/>
          <a:stretch>
            <a:fillRect/>
          </a:stretch>
        </p:blipFill>
        <p:spPr bwMode="auto">
          <a:xfrm>
            <a:off x="3759358" y="1717279"/>
            <a:ext cx="4673284" cy="45445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5B22F42B-D347-4F47-B6F0-38BC6AC42CF5}"/>
              </a:ext>
            </a:extLst>
          </p:cNvPr>
          <p:cNvGrpSpPr/>
          <p:nvPr/>
        </p:nvGrpSpPr>
        <p:grpSpPr>
          <a:xfrm>
            <a:off x="3759358" y="1717279"/>
            <a:ext cx="4673284" cy="4544568"/>
            <a:chOff x="9098704" y="1071304"/>
            <a:chExt cx="4673284" cy="4544568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DCFE7E3-9852-4B20-9A06-367FE3F36363}"/>
                </a:ext>
              </a:extLst>
            </p:cNvPr>
            <p:cNvPicPr/>
            <p:nvPr/>
          </p:nvPicPr>
          <p:blipFill rotWithShape="1">
            <a:blip r:embed="rId10" r:link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0" t="14958" r="56002" b="22917"/>
            <a:stretch>
              <a:fillRect/>
            </a:stretch>
          </p:blipFill>
          <p:spPr bwMode="auto">
            <a:xfrm>
              <a:off x="9098704" y="1071304"/>
              <a:ext cx="4673284" cy="45445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A5DBB50B-70AC-42E7-82CC-C8A6A668F8A2}"/>
                </a:ext>
              </a:extLst>
            </p:cNvPr>
            <p:cNvSpPr txBox="1"/>
            <p:nvPr/>
          </p:nvSpPr>
          <p:spPr>
            <a:xfrm>
              <a:off x="10653687" y="2591162"/>
              <a:ext cx="1981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Bouille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4373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égral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Inté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é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Words>167</Words>
  <Application>Microsoft Office PowerPoint</Application>
  <PresentationFormat>Grand écran</PresentationFormat>
  <Paragraphs>91</Paragraphs>
  <Slides>19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Calibri</vt:lpstr>
      <vt:lpstr>Tw Cen MT</vt:lpstr>
      <vt:lpstr>Tw Cen MT Condensed</vt:lpstr>
      <vt:lpstr>Wingdings 3</vt:lpstr>
      <vt:lpstr>Intégral</vt:lpstr>
      <vt:lpstr>IN204 : Bomberman</vt:lpstr>
      <vt:lpstr>Présentation PowerPoint</vt:lpstr>
      <vt:lpstr>Présentation PowerPoint</vt:lpstr>
      <vt:lpstr>Organisation</vt:lpstr>
      <vt:lpstr>Présentation PowerPoint</vt:lpstr>
      <vt:lpstr>Description fonctionnelle</vt:lpstr>
      <vt:lpstr>Menus</vt:lpstr>
      <vt:lpstr>Menus</vt:lpstr>
      <vt:lpstr>Menus</vt:lpstr>
      <vt:lpstr>En jeu</vt:lpstr>
      <vt:lpstr>Architecture</vt:lpstr>
      <vt:lpstr>Liens entre les classes</vt:lpstr>
      <vt:lpstr>Présentation PowerPoint</vt:lpstr>
      <vt:lpstr>Les bombes</vt:lpstr>
      <vt:lpstr>Difficultés</vt:lpstr>
      <vt:lpstr>Difficultés</vt:lpstr>
      <vt:lpstr>Améliorations</vt:lpstr>
      <vt:lpstr>améliorations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IN204 : Bomberman</dc:title>
  <dc:creator>Laetitia Dbe</dc:creator>
  <cp:lastModifiedBy>Laetitia Dbe</cp:lastModifiedBy>
  <cp:revision>29</cp:revision>
  <dcterms:created xsi:type="dcterms:W3CDTF">2020-02-11T15:55:52Z</dcterms:created>
  <dcterms:modified xsi:type="dcterms:W3CDTF">2020-02-13T12:58:22Z</dcterms:modified>
</cp:coreProperties>
</file>